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Lst>
  <p:notesMasterIdLst>
    <p:notesMasterId r:id="rId85"/>
  </p:notesMasterIdLst>
  <p:sldIdLst>
    <p:sldId id="349" r:id="rId6"/>
    <p:sldId id="350" r:id="rId7"/>
    <p:sldId id="257" r:id="rId8"/>
    <p:sldId id="351" r:id="rId9"/>
    <p:sldId id="368" r:id="rId10"/>
    <p:sldId id="449" r:id="rId11"/>
    <p:sldId id="450" r:id="rId12"/>
    <p:sldId id="451" r:id="rId13"/>
    <p:sldId id="477" r:id="rId14"/>
    <p:sldId id="458" r:id="rId15"/>
    <p:sldId id="391" r:id="rId16"/>
    <p:sldId id="392" r:id="rId17"/>
    <p:sldId id="478" r:id="rId18"/>
    <p:sldId id="396" r:id="rId19"/>
    <p:sldId id="377" r:id="rId20"/>
    <p:sldId id="378" r:id="rId21"/>
    <p:sldId id="452" r:id="rId22"/>
    <p:sldId id="462" r:id="rId23"/>
    <p:sldId id="459" r:id="rId24"/>
    <p:sldId id="460" r:id="rId25"/>
    <p:sldId id="498" r:id="rId26"/>
    <p:sldId id="461" r:id="rId27"/>
    <p:sldId id="495" r:id="rId28"/>
    <p:sldId id="453" r:id="rId29"/>
    <p:sldId id="469" r:id="rId30"/>
    <p:sldId id="463" r:id="rId31"/>
    <p:sldId id="464" r:id="rId32"/>
    <p:sldId id="465" r:id="rId33"/>
    <p:sldId id="466" r:id="rId34"/>
    <p:sldId id="454" r:id="rId35"/>
    <p:sldId id="470" r:id="rId36"/>
    <p:sldId id="467" r:id="rId37"/>
    <p:sldId id="471" r:id="rId38"/>
    <p:sldId id="468" r:id="rId39"/>
    <p:sldId id="493" r:id="rId40"/>
    <p:sldId id="494" r:id="rId41"/>
    <p:sldId id="472" r:id="rId42"/>
    <p:sldId id="473" r:id="rId43"/>
    <p:sldId id="497" r:id="rId44"/>
    <p:sldId id="455" r:id="rId45"/>
    <p:sldId id="474" r:id="rId46"/>
    <p:sldId id="400" r:id="rId47"/>
    <p:sldId id="397" r:id="rId48"/>
    <p:sldId id="399" r:id="rId49"/>
    <p:sldId id="370" r:id="rId50"/>
    <p:sldId id="401" r:id="rId51"/>
    <p:sldId id="475" r:id="rId52"/>
    <p:sldId id="476" r:id="rId53"/>
    <p:sldId id="402" r:id="rId54"/>
    <p:sldId id="403" r:id="rId55"/>
    <p:sldId id="405" r:id="rId56"/>
    <p:sldId id="404" r:id="rId57"/>
    <p:sldId id="496" r:id="rId58"/>
    <p:sldId id="456" r:id="rId59"/>
    <p:sldId id="369" r:id="rId60"/>
    <p:sldId id="480" r:id="rId61"/>
    <p:sldId id="479" r:id="rId62"/>
    <p:sldId id="352" r:id="rId63"/>
    <p:sldId id="372" r:id="rId64"/>
    <p:sldId id="393" r:id="rId65"/>
    <p:sldId id="394" r:id="rId66"/>
    <p:sldId id="373" r:id="rId67"/>
    <p:sldId id="386" r:id="rId68"/>
    <p:sldId id="481" r:id="rId69"/>
    <p:sldId id="395" r:id="rId70"/>
    <p:sldId id="446" r:id="rId71"/>
    <p:sldId id="388" r:id="rId72"/>
    <p:sldId id="457" r:id="rId73"/>
    <p:sldId id="482" r:id="rId74"/>
    <p:sldId id="483" r:id="rId75"/>
    <p:sldId id="484" r:id="rId76"/>
    <p:sldId id="485" r:id="rId77"/>
    <p:sldId id="486" r:id="rId78"/>
    <p:sldId id="487" r:id="rId79"/>
    <p:sldId id="488" r:id="rId80"/>
    <p:sldId id="491" r:id="rId81"/>
    <p:sldId id="489" r:id="rId82"/>
    <p:sldId id="490" r:id="rId83"/>
    <p:sldId id="492" r:id="rId8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6DD549-D7D3-401A-B482-5AFCA2932DD4}" v="427" dt="2022-09-15T05:43:03.6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51" autoAdjust="0"/>
    <p:restoredTop sz="86480" autoAdjust="0"/>
  </p:normalViewPr>
  <p:slideViewPr>
    <p:cSldViewPr snapToGrid="0" snapToObjects="1">
      <p:cViewPr varScale="1">
        <p:scale>
          <a:sx n="120" d="100"/>
          <a:sy n="120" d="100"/>
        </p:scale>
        <p:origin x="72" y="111"/>
      </p:cViewPr>
      <p:guideLst>
        <p:guide orient="horz" pos="1620"/>
        <p:guide pos="2880"/>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microsoft.com/office/2016/11/relationships/changesInfo" Target="changesInfos/changesInfo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 morrow" userId="0b374ffc67ad6c1b" providerId="LiveId" clId="{1A6DD549-D7D3-401A-B482-5AFCA2932DD4}"/>
    <pc:docChg chg="undo custSel addSld delSld modSld sldOrd modMainMaster">
      <pc:chgData name="rich morrow" userId="0b374ffc67ad6c1b" providerId="LiveId" clId="{1A6DD549-D7D3-401A-B482-5AFCA2932DD4}" dt="2022-09-15T16:59:08.137" v="7555" actId="680"/>
      <pc:docMkLst>
        <pc:docMk/>
      </pc:docMkLst>
      <pc:sldChg chg="modSp mod">
        <pc:chgData name="rich morrow" userId="0b374ffc67ad6c1b" providerId="LiveId" clId="{1A6DD549-D7D3-401A-B482-5AFCA2932DD4}" dt="2022-09-13T06:05:00.574" v="3024" actId="20577"/>
        <pc:sldMkLst>
          <pc:docMk/>
          <pc:sldMk cId="2005480598" sldId="257"/>
        </pc:sldMkLst>
        <pc:spChg chg="mod">
          <ac:chgData name="rich morrow" userId="0b374ffc67ad6c1b" providerId="LiveId" clId="{1A6DD549-D7D3-401A-B482-5AFCA2932DD4}" dt="2022-09-13T06:05:00.574" v="3024" actId="20577"/>
          <ac:spMkLst>
            <pc:docMk/>
            <pc:sldMk cId="2005480598" sldId="257"/>
            <ac:spMk id="16" creationId="{D67A62B7-D2D9-40FC-8A8A-687F8127DE81}"/>
          </ac:spMkLst>
        </pc:spChg>
      </pc:sldChg>
      <pc:sldChg chg="modSp mod">
        <pc:chgData name="rich morrow" userId="0b374ffc67ad6c1b" providerId="LiveId" clId="{1A6DD549-D7D3-401A-B482-5AFCA2932DD4}" dt="2022-09-15T03:34:28.481" v="3026" actId="20577"/>
        <pc:sldMkLst>
          <pc:docMk/>
          <pc:sldMk cId="2922440810" sldId="349"/>
        </pc:sldMkLst>
        <pc:spChg chg="mod">
          <ac:chgData name="rich morrow" userId="0b374ffc67ad6c1b" providerId="LiveId" clId="{1A6DD549-D7D3-401A-B482-5AFCA2932DD4}" dt="2022-09-13T05:57:29.618" v="2971" actId="20577"/>
          <ac:spMkLst>
            <pc:docMk/>
            <pc:sldMk cId="2922440810" sldId="349"/>
            <ac:spMk id="2" creationId="{00000000-0000-0000-0000-000000000000}"/>
          </ac:spMkLst>
        </pc:spChg>
        <pc:spChg chg="mod">
          <ac:chgData name="rich morrow" userId="0b374ffc67ad6c1b" providerId="LiveId" clId="{1A6DD549-D7D3-401A-B482-5AFCA2932DD4}" dt="2022-09-13T05:57:41.495" v="3006" actId="20577"/>
          <ac:spMkLst>
            <pc:docMk/>
            <pc:sldMk cId="2922440810" sldId="349"/>
            <ac:spMk id="3" creationId="{00000000-0000-0000-0000-000000000000}"/>
          </ac:spMkLst>
        </pc:spChg>
        <pc:spChg chg="mod">
          <ac:chgData name="rich morrow" userId="0b374ffc67ad6c1b" providerId="LiveId" clId="{1A6DD549-D7D3-401A-B482-5AFCA2932DD4}" dt="2022-09-15T03:34:28.481" v="3026" actId="20577"/>
          <ac:spMkLst>
            <pc:docMk/>
            <pc:sldMk cId="2922440810" sldId="349"/>
            <ac:spMk id="4" creationId="{00000000-0000-0000-0000-000000000000}"/>
          </ac:spMkLst>
        </pc:spChg>
      </pc:sldChg>
      <pc:sldChg chg="modSp mod">
        <pc:chgData name="rich morrow" userId="0b374ffc67ad6c1b" providerId="LiveId" clId="{1A6DD549-D7D3-401A-B482-5AFCA2932DD4}" dt="2022-09-13T05:57:10.861" v="2957" actId="3626"/>
        <pc:sldMkLst>
          <pc:docMk/>
          <pc:sldMk cId="4137321878" sldId="350"/>
        </pc:sldMkLst>
        <pc:spChg chg="mod">
          <ac:chgData name="rich morrow" userId="0b374ffc67ad6c1b" providerId="LiveId" clId="{1A6DD549-D7D3-401A-B482-5AFCA2932DD4}" dt="2022-09-13T05:57:10.861" v="2957" actId="3626"/>
          <ac:spMkLst>
            <pc:docMk/>
            <pc:sldMk cId="4137321878" sldId="350"/>
            <ac:spMk id="8" creationId="{00000000-0000-0000-0000-000000000000}"/>
          </ac:spMkLst>
        </pc:spChg>
      </pc:sldChg>
      <pc:sldChg chg="modSp mod">
        <pc:chgData name="rich morrow" userId="0b374ffc67ad6c1b" providerId="LiveId" clId="{1A6DD549-D7D3-401A-B482-5AFCA2932DD4}" dt="2022-09-13T05:06:49.287" v="580" actId="20577"/>
        <pc:sldMkLst>
          <pc:docMk/>
          <pc:sldMk cId="3937064557" sldId="351"/>
        </pc:sldMkLst>
        <pc:spChg chg="mod">
          <ac:chgData name="rich morrow" userId="0b374ffc67ad6c1b" providerId="LiveId" clId="{1A6DD549-D7D3-401A-B482-5AFCA2932DD4}" dt="2022-09-13T05:06:17.870" v="526" actId="20577"/>
          <ac:spMkLst>
            <pc:docMk/>
            <pc:sldMk cId="3937064557" sldId="351"/>
            <ac:spMk id="15" creationId="{5731B8C2-7EB4-468B-BC70-D55D24C21264}"/>
          </ac:spMkLst>
        </pc:spChg>
        <pc:spChg chg="mod">
          <ac:chgData name="rich morrow" userId="0b374ffc67ad6c1b" providerId="LiveId" clId="{1A6DD549-D7D3-401A-B482-5AFCA2932DD4}" dt="2022-09-13T05:06:49.287" v="580" actId="20577"/>
          <ac:spMkLst>
            <pc:docMk/>
            <pc:sldMk cId="3937064557" sldId="351"/>
            <ac:spMk id="16" creationId="{D67A62B7-D2D9-40FC-8A8A-687F8127DE81}"/>
          </ac:spMkLst>
        </pc:spChg>
      </pc:sldChg>
      <pc:sldChg chg="del">
        <pc:chgData name="rich morrow" userId="0b374ffc67ad6c1b" providerId="LiveId" clId="{1A6DD549-D7D3-401A-B482-5AFCA2932DD4}" dt="2022-09-13T05:39:59.072" v="1852" actId="47"/>
        <pc:sldMkLst>
          <pc:docMk/>
          <pc:sldMk cId="3411495663" sldId="353"/>
        </pc:sldMkLst>
      </pc:sldChg>
      <pc:sldChg chg="del">
        <pc:chgData name="rich morrow" userId="0b374ffc67ad6c1b" providerId="LiveId" clId="{1A6DD549-D7D3-401A-B482-5AFCA2932DD4}" dt="2022-09-13T05:05:59.291" v="509" actId="2696"/>
        <pc:sldMkLst>
          <pc:docMk/>
          <pc:sldMk cId="2736426306" sldId="354"/>
        </pc:sldMkLst>
      </pc:sldChg>
      <pc:sldChg chg="del">
        <pc:chgData name="rich morrow" userId="0b374ffc67ad6c1b" providerId="LiveId" clId="{1A6DD549-D7D3-401A-B482-5AFCA2932DD4}" dt="2022-09-13T05:53:14.428" v="2755" actId="47"/>
        <pc:sldMkLst>
          <pc:docMk/>
          <pc:sldMk cId="3832950571" sldId="355"/>
        </pc:sldMkLst>
      </pc:sldChg>
      <pc:sldChg chg="del">
        <pc:chgData name="rich morrow" userId="0b374ffc67ad6c1b" providerId="LiveId" clId="{1A6DD549-D7D3-401A-B482-5AFCA2932DD4}" dt="2022-09-13T05:40:07.154" v="1854" actId="47"/>
        <pc:sldMkLst>
          <pc:docMk/>
          <pc:sldMk cId="1042839166" sldId="356"/>
        </pc:sldMkLst>
      </pc:sldChg>
      <pc:sldChg chg="del">
        <pc:chgData name="rich morrow" userId="0b374ffc67ad6c1b" providerId="LiveId" clId="{1A6DD549-D7D3-401A-B482-5AFCA2932DD4}" dt="2022-09-13T05:53:27.365" v="2763" actId="47"/>
        <pc:sldMkLst>
          <pc:docMk/>
          <pc:sldMk cId="2185054736" sldId="357"/>
        </pc:sldMkLst>
      </pc:sldChg>
      <pc:sldChg chg="del">
        <pc:chgData name="rich morrow" userId="0b374ffc67ad6c1b" providerId="LiveId" clId="{1A6DD549-D7D3-401A-B482-5AFCA2932DD4}" dt="2022-09-13T05:40:23.448" v="1856" actId="47"/>
        <pc:sldMkLst>
          <pc:docMk/>
          <pc:sldMk cId="345951985" sldId="358"/>
        </pc:sldMkLst>
      </pc:sldChg>
      <pc:sldChg chg="del">
        <pc:chgData name="rich morrow" userId="0b374ffc67ad6c1b" providerId="LiveId" clId="{1A6DD549-D7D3-401A-B482-5AFCA2932DD4}" dt="2022-09-13T05:40:24.707" v="1857" actId="47"/>
        <pc:sldMkLst>
          <pc:docMk/>
          <pc:sldMk cId="1925816561" sldId="359"/>
        </pc:sldMkLst>
      </pc:sldChg>
      <pc:sldChg chg="del">
        <pc:chgData name="rich morrow" userId="0b374ffc67ad6c1b" providerId="LiveId" clId="{1A6DD549-D7D3-401A-B482-5AFCA2932DD4}" dt="2022-09-13T05:40:26.848" v="1858" actId="47"/>
        <pc:sldMkLst>
          <pc:docMk/>
          <pc:sldMk cId="139934332" sldId="360"/>
        </pc:sldMkLst>
      </pc:sldChg>
      <pc:sldChg chg="del">
        <pc:chgData name="rich morrow" userId="0b374ffc67ad6c1b" providerId="LiveId" clId="{1A6DD549-D7D3-401A-B482-5AFCA2932DD4}" dt="2022-09-13T05:40:30.256" v="1860" actId="47"/>
        <pc:sldMkLst>
          <pc:docMk/>
          <pc:sldMk cId="4227674846" sldId="361"/>
        </pc:sldMkLst>
      </pc:sldChg>
      <pc:sldChg chg="del">
        <pc:chgData name="rich morrow" userId="0b374ffc67ad6c1b" providerId="LiveId" clId="{1A6DD549-D7D3-401A-B482-5AFCA2932DD4}" dt="2022-09-13T05:54:14.037" v="2766" actId="47"/>
        <pc:sldMkLst>
          <pc:docMk/>
          <pc:sldMk cId="3894167726" sldId="362"/>
        </pc:sldMkLst>
      </pc:sldChg>
      <pc:sldChg chg="del">
        <pc:chgData name="rich morrow" userId="0b374ffc67ad6c1b" providerId="LiveId" clId="{1A6DD549-D7D3-401A-B482-5AFCA2932DD4}" dt="2022-09-13T05:54:14.699" v="2767" actId="47"/>
        <pc:sldMkLst>
          <pc:docMk/>
          <pc:sldMk cId="2739161670" sldId="363"/>
        </pc:sldMkLst>
      </pc:sldChg>
      <pc:sldChg chg="del">
        <pc:chgData name="rich morrow" userId="0b374ffc67ad6c1b" providerId="LiveId" clId="{1A6DD549-D7D3-401A-B482-5AFCA2932DD4}" dt="2022-09-13T05:54:15.638" v="2768" actId="47"/>
        <pc:sldMkLst>
          <pc:docMk/>
          <pc:sldMk cId="744743705" sldId="364"/>
        </pc:sldMkLst>
      </pc:sldChg>
      <pc:sldChg chg="del">
        <pc:chgData name="rich morrow" userId="0b374ffc67ad6c1b" providerId="LiveId" clId="{1A6DD549-D7D3-401A-B482-5AFCA2932DD4}" dt="2022-09-13T05:54:17.285" v="2770" actId="47"/>
        <pc:sldMkLst>
          <pc:docMk/>
          <pc:sldMk cId="1379461909" sldId="365"/>
        </pc:sldMkLst>
      </pc:sldChg>
      <pc:sldChg chg="del">
        <pc:chgData name="rich morrow" userId="0b374ffc67ad6c1b" providerId="LiveId" clId="{1A6DD549-D7D3-401A-B482-5AFCA2932DD4}" dt="2022-09-13T05:54:22.847" v="2778" actId="47"/>
        <pc:sldMkLst>
          <pc:docMk/>
          <pc:sldMk cId="1541187315" sldId="366"/>
        </pc:sldMkLst>
      </pc:sldChg>
      <pc:sldChg chg="add del">
        <pc:chgData name="rich morrow" userId="0b374ffc67ad6c1b" providerId="LiveId" clId="{1A6DD549-D7D3-401A-B482-5AFCA2932DD4}" dt="2022-09-13T05:54:31.704" v="2783" actId="47"/>
        <pc:sldMkLst>
          <pc:docMk/>
          <pc:sldMk cId="4006470845" sldId="367"/>
        </pc:sldMkLst>
      </pc:sldChg>
      <pc:sldChg chg="modSp mod">
        <pc:chgData name="rich morrow" userId="0b374ffc67ad6c1b" providerId="LiveId" clId="{1A6DD549-D7D3-401A-B482-5AFCA2932DD4}" dt="2022-09-13T05:31:43.648" v="1275" actId="20577"/>
        <pc:sldMkLst>
          <pc:docMk/>
          <pc:sldMk cId="3634517527" sldId="368"/>
        </pc:sldMkLst>
        <pc:spChg chg="mod">
          <ac:chgData name="rich morrow" userId="0b374ffc67ad6c1b" providerId="LiveId" clId="{1A6DD549-D7D3-401A-B482-5AFCA2932DD4}" dt="2022-09-13T05:31:43.648" v="1275" actId="20577"/>
          <ac:spMkLst>
            <pc:docMk/>
            <pc:sldMk cId="3634517527" sldId="368"/>
            <ac:spMk id="3" creationId="{49841067-F669-4E42-992C-DDBC8E93448C}"/>
          </ac:spMkLst>
        </pc:spChg>
      </pc:sldChg>
      <pc:sldChg chg="ord">
        <pc:chgData name="rich morrow" userId="0b374ffc67ad6c1b" providerId="LiveId" clId="{1A6DD549-D7D3-401A-B482-5AFCA2932DD4}" dt="2022-09-15T04:40:22.167" v="5124"/>
        <pc:sldMkLst>
          <pc:docMk/>
          <pc:sldMk cId="1066705266" sldId="370"/>
        </pc:sldMkLst>
      </pc:sldChg>
      <pc:sldChg chg="del">
        <pc:chgData name="rich morrow" userId="0b374ffc67ad6c1b" providerId="LiveId" clId="{1A6DD549-D7D3-401A-B482-5AFCA2932DD4}" dt="2022-09-13T05:53:07.690" v="2750" actId="47"/>
        <pc:sldMkLst>
          <pc:docMk/>
          <pc:sldMk cId="3943134385" sldId="371"/>
        </pc:sldMkLst>
      </pc:sldChg>
      <pc:sldChg chg="del">
        <pc:chgData name="rich morrow" userId="0b374ffc67ad6c1b" providerId="LiveId" clId="{1A6DD549-D7D3-401A-B482-5AFCA2932DD4}" dt="2022-09-13T05:53:08.485" v="2751" actId="47"/>
        <pc:sldMkLst>
          <pc:docMk/>
          <pc:sldMk cId="1899748933" sldId="374"/>
        </pc:sldMkLst>
      </pc:sldChg>
      <pc:sldChg chg="del">
        <pc:chgData name="rich morrow" userId="0b374ffc67ad6c1b" providerId="LiveId" clId="{1A6DD549-D7D3-401A-B482-5AFCA2932DD4}" dt="2022-09-13T05:53:09.418" v="2752" actId="47"/>
        <pc:sldMkLst>
          <pc:docMk/>
          <pc:sldMk cId="2741886259" sldId="375"/>
        </pc:sldMkLst>
      </pc:sldChg>
      <pc:sldChg chg="del">
        <pc:chgData name="rich morrow" userId="0b374ffc67ad6c1b" providerId="LiveId" clId="{1A6DD549-D7D3-401A-B482-5AFCA2932DD4}" dt="2022-09-13T05:40:09.043" v="1855" actId="47"/>
        <pc:sldMkLst>
          <pc:docMk/>
          <pc:sldMk cId="724738435" sldId="376"/>
        </pc:sldMkLst>
      </pc:sldChg>
      <pc:sldChg chg="del">
        <pc:chgData name="rich morrow" userId="0b374ffc67ad6c1b" providerId="LiveId" clId="{1A6DD549-D7D3-401A-B482-5AFCA2932DD4}" dt="2022-09-13T05:41:29.276" v="1864" actId="2696"/>
        <pc:sldMkLst>
          <pc:docMk/>
          <pc:sldMk cId="278537513" sldId="377"/>
        </pc:sldMkLst>
      </pc:sldChg>
      <pc:sldChg chg="add">
        <pc:chgData name="rich morrow" userId="0b374ffc67ad6c1b" providerId="LiveId" clId="{1A6DD549-D7D3-401A-B482-5AFCA2932DD4}" dt="2022-09-13T05:41:41.059" v="1865"/>
        <pc:sldMkLst>
          <pc:docMk/>
          <pc:sldMk cId="2989214797" sldId="377"/>
        </pc:sldMkLst>
      </pc:sldChg>
      <pc:sldChg chg="add">
        <pc:chgData name="rich morrow" userId="0b374ffc67ad6c1b" providerId="LiveId" clId="{1A6DD549-D7D3-401A-B482-5AFCA2932DD4}" dt="2022-09-13T05:41:41.059" v="1865"/>
        <pc:sldMkLst>
          <pc:docMk/>
          <pc:sldMk cId="1504248716" sldId="378"/>
        </pc:sldMkLst>
      </pc:sldChg>
      <pc:sldChg chg="del">
        <pc:chgData name="rich morrow" userId="0b374ffc67ad6c1b" providerId="LiveId" clId="{1A6DD549-D7D3-401A-B482-5AFCA2932DD4}" dt="2022-09-13T05:41:29.276" v="1864" actId="2696"/>
        <pc:sldMkLst>
          <pc:docMk/>
          <pc:sldMk cId="1602758825" sldId="378"/>
        </pc:sldMkLst>
      </pc:sldChg>
      <pc:sldChg chg="del">
        <pc:chgData name="rich morrow" userId="0b374ffc67ad6c1b" providerId="LiveId" clId="{1A6DD549-D7D3-401A-B482-5AFCA2932DD4}" dt="2022-09-13T05:53:17.550" v="2756" actId="47"/>
        <pc:sldMkLst>
          <pc:docMk/>
          <pc:sldMk cId="4000231854" sldId="379"/>
        </pc:sldMkLst>
      </pc:sldChg>
      <pc:sldChg chg="del">
        <pc:chgData name="rich morrow" userId="0b374ffc67ad6c1b" providerId="LiveId" clId="{1A6DD549-D7D3-401A-B482-5AFCA2932DD4}" dt="2022-09-13T05:53:23.826" v="2758" actId="47"/>
        <pc:sldMkLst>
          <pc:docMk/>
          <pc:sldMk cId="4064147988" sldId="380"/>
        </pc:sldMkLst>
      </pc:sldChg>
      <pc:sldChg chg="del">
        <pc:chgData name="rich morrow" userId="0b374ffc67ad6c1b" providerId="LiveId" clId="{1A6DD549-D7D3-401A-B482-5AFCA2932DD4}" dt="2022-09-13T05:53:26.267" v="2761" actId="47"/>
        <pc:sldMkLst>
          <pc:docMk/>
          <pc:sldMk cId="3253994023" sldId="381"/>
        </pc:sldMkLst>
      </pc:sldChg>
      <pc:sldChg chg="del">
        <pc:chgData name="rich morrow" userId="0b374ffc67ad6c1b" providerId="LiveId" clId="{1A6DD549-D7D3-401A-B482-5AFCA2932DD4}" dt="2022-09-13T05:53:26.798" v="2762" actId="47"/>
        <pc:sldMkLst>
          <pc:docMk/>
          <pc:sldMk cId="148579305" sldId="382"/>
        </pc:sldMkLst>
      </pc:sldChg>
      <pc:sldChg chg="del">
        <pc:chgData name="rich morrow" userId="0b374ffc67ad6c1b" providerId="LiveId" clId="{1A6DD549-D7D3-401A-B482-5AFCA2932DD4}" dt="2022-09-13T05:53:10.230" v="2753" actId="47"/>
        <pc:sldMkLst>
          <pc:docMk/>
          <pc:sldMk cId="1827076983" sldId="383"/>
        </pc:sldMkLst>
      </pc:sldChg>
      <pc:sldChg chg="del">
        <pc:chgData name="rich morrow" userId="0b374ffc67ad6c1b" providerId="LiveId" clId="{1A6DD549-D7D3-401A-B482-5AFCA2932DD4}" dt="2022-09-13T05:39:53.124" v="1850" actId="47"/>
        <pc:sldMkLst>
          <pc:docMk/>
          <pc:sldMk cId="449180439" sldId="384"/>
        </pc:sldMkLst>
      </pc:sldChg>
      <pc:sldChg chg="del">
        <pc:chgData name="rich morrow" userId="0b374ffc67ad6c1b" providerId="LiveId" clId="{1A6DD549-D7D3-401A-B482-5AFCA2932DD4}" dt="2022-09-13T05:39:54.020" v="1851" actId="47"/>
        <pc:sldMkLst>
          <pc:docMk/>
          <pc:sldMk cId="1766155449" sldId="385"/>
        </pc:sldMkLst>
      </pc:sldChg>
      <pc:sldChg chg="modSp mod">
        <pc:chgData name="rich morrow" userId="0b374ffc67ad6c1b" providerId="LiveId" clId="{1A6DD549-D7D3-401A-B482-5AFCA2932DD4}" dt="2022-09-15T04:47:18.688" v="5281" actId="20577"/>
        <pc:sldMkLst>
          <pc:docMk/>
          <pc:sldMk cId="3076441692" sldId="386"/>
        </pc:sldMkLst>
        <pc:spChg chg="mod">
          <ac:chgData name="rich morrow" userId="0b374ffc67ad6c1b" providerId="LiveId" clId="{1A6DD549-D7D3-401A-B482-5AFCA2932DD4}" dt="2022-09-15T04:47:18.688" v="5281" actId="20577"/>
          <ac:spMkLst>
            <pc:docMk/>
            <pc:sldMk cId="3076441692" sldId="386"/>
            <ac:spMk id="3" creationId="{F5B1EE2C-EB11-4E61-8D20-25391D9694F1}"/>
          </ac:spMkLst>
        </pc:spChg>
      </pc:sldChg>
      <pc:sldChg chg="del">
        <pc:chgData name="rich morrow" userId="0b374ffc67ad6c1b" providerId="LiveId" clId="{1A6DD549-D7D3-401A-B482-5AFCA2932DD4}" dt="2022-09-13T05:53:23.251" v="2757" actId="47"/>
        <pc:sldMkLst>
          <pc:docMk/>
          <pc:sldMk cId="891304976" sldId="387"/>
        </pc:sldMkLst>
      </pc:sldChg>
      <pc:sldChg chg="add del mod modShow">
        <pc:chgData name="rich morrow" userId="0b374ffc67ad6c1b" providerId="LiveId" clId="{1A6DD549-D7D3-401A-B482-5AFCA2932DD4}" dt="2022-09-15T04:47:37.827" v="5284" actId="729"/>
        <pc:sldMkLst>
          <pc:docMk/>
          <pc:sldMk cId="615084611" sldId="388"/>
        </pc:sldMkLst>
      </pc:sldChg>
      <pc:sldChg chg="del">
        <pc:chgData name="rich morrow" userId="0b374ffc67ad6c1b" providerId="LiveId" clId="{1A6DD549-D7D3-401A-B482-5AFCA2932DD4}" dt="2022-09-13T05:53:24.730" v="2759" actId="47"/>
        <pc:sldMkLst>
          <pc:docMk/>
          <pc:sldMk cId="1413957989" sldId="389"/>
        </pc:sldMkLst>
      </pc:sldChg>
      <pc:sldChg chg="del">
        <pc:chgData name="rich morrow" userId="0b374ffc67ad6c1b" providerId="LiveId" clId="{1A6DD549-D7D3-401A-B482-5AFCA2932DD4}" dt="2022-09-13T05:53:25.589" v="2760" actId="47"/>
        <pc:sldMkLst>
          <pc:docMk/>
          <pc:sldMk cId="1642137851" sldId="390"/>
        </pc:sldMkLst>
      </pc:sldChg>
      <pc:sldChg chg="del">
        <pc:chgData name="rich morrow" userId="0b374ffc67ad6c1b" providerId="LiveId" clId="{1A6DD549-D7D3-401A-B482-5AFCA2932DD4}" dt="2022-09-13T05:40:53.767" v="1862" actId="2696"/>
        <pc:sldMkLst>
          <pc:docMk/>
          <pc:sldMk cId="4005505604" sldId="391"/>
        </pc:sldMkLst>
      </pc:sldChg>
      <pc:sldChg chg="modSp add mod">
        <pc:chgData name="rich morrow" userId="0b374ffc67ad6c1b" providerId="LiveId" clId="{1A6DD549-D7D3-401A-B482-5AFCA2932DD4}" dt="2022-09-15T03:35:31.938" v="3066" actId="20577"/>
        <pc:sldMkLst>
          <pc:docMk/>
          <pc:sldMk cId="4255458442" sldId="391"/>
        </pc:sldMkLst>
        <pc:spChg chg="mod">
          <ac:chgData name="rich morrow" userId="0b374ffc67ad6c1b" providerId="LiveId" clId="{1A6DD549-D7D3-401A-B482-5AFCA2932DD4}" dt="2022-09-15T03:35:31.938" v="3066" actId="20577"/>
          <ac:spMkLst>
            <pc:docMk/>
            <pc:sldMk cId="4255458442" sldId="391"/>
            <ac:spMk id="2" creationId="{10AFE904-68BF-42E3-ACFA-862C93D562AE}"/>
          </ac:spMkLst>
        </pc:spChg>
      </pc:sldChg>
      <pc:sldChg chg="add">
        <pc:chgData name="rich morrow" userId="0b374ffc67ad6c1b" providerId="LiveId" clId="{1A6DD549-D7D3-401A-B482-5AFCA2932DD4}" dt="2022-09-13T05:41:03.859" v="1863"/>
        <pc:sldMkLst>
          <pc:docMk/>
          <pc:sldMk cId="2635973441" sldId="392"/>
        </pc:sldMkLst>
      </pc:sldChg>
      <pc:sldChg chg="del">
        <pc:chgData name="rich morrow" userId="0b374ffc67ad6c1b" providerId="LiveId" clId="{1A6DD549-D7D3-401A-B482-5AFCA2932DD4}" dt="2022-09-13T05:40:53.767" v="1862" actId="2696"/>
        <pc:sldMkLst>
          <pc:docMk/>
          <pc:sldMk cId="3591445601" sldId="392"/>
        </pc:sldMkLst>
      </pc:sldChg>
      <pc:sldChg chg="add ord">
        <pc:chgData name="rich morrow" userId="0b374ffc67ad6c1b" providerId="LiveId" clId="{1A6DD549-D7D3-401A-B482-5AFCA2932DD4}" dt="2022-09-15T04:46:27.960" v="5237"/>
        <pc:sldMkLst>
          <pc:docMk/>
          <pc:sldMk cId="141561885" sldId="393"/>
        </pc:sldMkLst>
      </pc:sldChg>
      <pc:sldChg chg="add del">
        <pc:chgData name="rich morrow" userId="0b374ffc67ad6c1b" providerId="LiveId" clId="{1A6DD549-D7D3-401A-B482-5AFCA2932DD4}" dt="2022-09-15T04:46:00.020" v="5234" actId="2696"/>
        <pc:sldMkLst>
          <pc:docMk/>
          <pc:sldMk cId="2316398515" sldId="393"/>
        </pc:sldMkLst>
      </pc:sldChg>
      <pc:sldChg chg="del">
        <pc:chgData name="rich morrow" userId="0b374ffc67ad6c1b" providerId="LiveId" clId="{1A6DD549-D7D3-401A-B482-5AFCA2932DD4}" dt="2022-09-13T05:40:53.767" v="1862" actId="2696"/>
        <pc:sldMkLst>
          <pc:docMk/>
          <pc:sldMk cId="3753590910" sldId="393"/>
        </pc:sldMkLst>
      </pc:sldChg>
      <pc:sldChg chg="add del">
        <pc:chgData name="rich morrow" userId="0b374ffc67ad6c1b" providerId="LiveId" clId="{1A6DD549-D7D3-401A-B482-5AFCA2932DD4}" dt="2022-09-15T04:46:00.020" v="5234" actId="2696"/>
        <pc:sldMkLst>
          <pc:docMk/>
          <pc:sldMk cId="1314842811" sldId="394"/>
        </pc:sldMkLst>
      </pc:sldChg>
      <pc:sldChg chg="add ord">
        <pc:chgData name="rich morrow" userId="0b374ffc67ad6c1b" providerId="LiveId" clId="{1A6DD549-D7D3-401A-B482-5AFCA2932DD4}" dt="2022-09-15T04:46:27.960" v="5237"/>
        <pc:sldMkLst>
          <pc:docMk/>
          <pc:sldMk cId="1771741712" sldId="394"/>
        </pc:sldMkLst>
      </pc:sldChg>
      <pc:sldChg chg="del">
        <pc:chgData name="rich morrow" userId="0b374ffc67ad6c1b" providerId="LiveId" clId="{1A6DD549-D7D3-401A-B482-5AFCA2932DD4}" dt="2022-09-13T05:40:53.767" v="1862" actId="2696"/>
        <pc:sldMkLst>
          <pc:docMk/>
          <pc:sldMk cId="2588142886" sldId="394"/>
        </pc:sldMkLst>
      </pc:sldChg>
      <pc:sldChg chg="add mod ord modShow">
        <pc:chgData name="rich morrow" userId="0b374ffc67ad6c1b" providerId="LiveId" clId="{1A6DD549-D7D3-401A-B482-5AFCA2932DD4}" dt="2022-09-15T04:47:37.827" v="5284" actId="729"/>
        <pc:sldMkLst>
          <pc:docMk/>
          <pc:sldMk cId="2210203242" sldId="395"/>
        </pc:sldMkLst>
      </pc:sldChg>
      <pc:sldChg chg="add del">
        <pc:chgData name="rich morrow" userId="0b374ffc67ad6c1b" providerId="LiveId" clId="{1A6DD549-D7D3-401A-B482-5AFCA2932DD4}" dt="2022-09-15T04:46:00.020" v="5234" actId="2696"/>
        <pc:sldMkLst>
          <pc:docMk/>
          <pc:sldMk cId="3956531597" sldId="395"/>
        </pc:sldMkLst>
      </pc:sldChg>
      <pc:sldChg chg="del">
        <pc:chgData name="rich morrow" userId="0b374ffc67ad6c1b" providerId="LiveId" clId="{1A6DD549-D7D3-401A-B482-5AFCA2932DD4}" dt="2022-09-13T05:40:53.767" v="1862" actId="2696"/>
        <pc:sldMkLst>
          <pc:docMk/>
          <pc:sldMk cId="4101356228" sldId="395"/>
        </pc:sldMkLst>
      </pc:sldChg>
      <pc:sldChg chg="add">
        <pc:chgData name="rich morrow" userId="0b374ffc67ad6c1b" providerId="LiveId" clId="{1A6DD549-D7D3-401A-B482-5AFCA2932DD4}" dt="2022-09-13T05:41:03.859" v="1863"/>
        <pc:sldMkLst>
          <pc:docMk/>
          <pc:sldMk cId="47533762" sldId="396"/>
        </pc:sldMkLst>
      </pc:sldChg>
      <pc:sldChg chg="del">
        <pc:chgData name="rich morrow" userId="0b374ffc67ad6c1b" providerId="LiveId" clId="{1A6DD549-D7D3-401A-B482-5AFCA2932DD4}" dt="2022-09-13T05:40:53.767" v="1862" actId="2696"/>
        <pc:sldMkLst>
          <pc:docMk/>
          <pc:sldMk cId="3866269407" sldId="396"/>
        </pc:sldMkLst>
      </pc:sldChg>
      <pc:sldChg chg="add ord">
        <pc:chgData name="rich morrow" userId="0b374ffc67ad6c1b" providerId="LiveId" clId="{1A6DD549-D7D3-401A-B482-5AFCA2932DD4}" dt="2022-09-15T04:40:22.167" v="5124"/>
        <pc:sldMkLst>
          <pc:docMk/>
          <pc:sldMk cId="3085967652" sldId="397"/>
        </pc:sldMkLst>
      </pc:sldChg>
      <pc:sldChg chg="del">
        <pc:chgData name="rich morrow" userId="0b374ffc67ad6c1b" providerId="LiveId" clId="{1A6DD549-D7D3-401A-B482-5AFCA2932DD4}" dt="2022-09-13T05:53:48.003" v="2764" actId="2696"/>
        <pc:sldMkLst>
          <pc:docMk/>
          <pc:sldMk cId="3638494277" sldId="397"/>
        </pc:sldMkLst>
      </pc:sldChg>
      <pc:sldChg chg="del">
        <pc:chgData name="rich morrow" userId="0b374ffc67ad6c1b" providerId="LiveId" clId="{1A6DD549-D7D3-401A-B482-5AFCA2932DD4}" dt="2022-09-13T05:53:05.707" v="2749" actId="47"/>
        <pc:sldMkLst>
          <pc:docMk/>
          <pc:sldMk cId="3020507988" sldId="398"/>
        </pc:sldMkLst>
      </pc:sldChg>
      <pc:sldChg chg="add ord">
        <pc:chgData name="rich morrow" userId="0b374ffc67ad6c1b" providerId="LiveId" clId="{1A6DD549-D7D3-401A-B482-5AFCA2932DD4}" dt="2022-09-15T04:40:22.167" v="5124"/>
        <pc:sldMkLst>
          <pc:docMk/>
          <pc:sldMk cId="3322791296" sldId="399"/>
        </pc:sldMkLst>
      </pc:sldChg>
      <pc:sldChg chg="del">
        <pc:chgData name="rich morrow" userId="0b374ffc67ad6c1b" providerId="LiveId" clId="{1A6DD549-D7D3-401A-B482-5AFCA2932DD4}" dt="2022-09-13T05:53:48.003" v="2764" actId="2696"/>
        <pc:sldMkLst>
          <pc:docMk/>
          <pc:sldMk cId="3400552082" sldId="399"/>
        </pc:sldMkLst>
      </pc:sldChg>
      <pc:sldChg chg="del">
        <pc:chgData name="rich morrow" userId="0b374ffc67ad6c1b" providerId="LiveId" clId="{1A6DD549-D7D3-401A-B482-5AFCA2932DD4}" dt="2022-09-13T05:53:48.003" v="2764" actId="2696"/>
        <pc:sldMkLst>
          <pc:docMk/>
          <pc:sldMk cId="1617689733" sldId="400"/>
        </pc:sldMkLst>
      </pc:sldChg>
      <pc:sldChg chg="addSp modSp add mod ord">
        <pc:chgData name="rich morrow" userId="0b374ffc67ad6c1b" providerId="LiveId" clId="{1A6DD549-D7D3-401A-B482-5AFCA2932DD4}" dt="2022-09-15T05:13:26.794" v="6330" actId="1076"/>
        <pc:sldMkLst>
          <pc:docMk/>
          <pc:sldMk cId="4184950396" sldId="400"/>
        </pc:sldMkLst>
        <pc:picChg chg="add mod">
          <ac:chgData name="rich morrow" userId="0b374ffc67ad6c1b" providerId="LiveId" clId="{1A6DD549-D7D3-401A-B482-5AFCA2932DD4}" dt="2022-09-15T05:13:26.794" v="6330" actId="1076"/>
          <ac:picMkLst>
            <pc:docMk/>
            <pc:sldMk cId="4184950396" sldId="400"/>
            <ac:picMk id="4" creationId="{B0873E2E-E67E-A81F-D4D4-6E76EEC3674F}"/>
          </ac:picMkLst>
        </pc:picChg>
      </pc:sldChg>
      <pc:sldChg chg="del">
        <pc:chgData name="rich morrow" userId="0b374ffc67ad6c1b" providerId="LiveId" clId="{1A6DD549-D7D3-401A-B482-5AFCA2932DD4}" dt="2022-09-13T05:53:48.003" v="2764" actId="2696"/>
        <pc:sldMkLst>
          <pc:docMk/>
          <pc:sldMk cId="588387537" sldId="401"/>
        </pc:sldMkLst>
      </pc:sldChg>
      <pc:sldChg chg="add ord">
        <pc:chgData name="rich morrow" userId="0b374ffc67ad6c1b" providerId="LiveId" clId="{1A6DD549-D7D3-401A-B482-5AFCA2932DD4}" dt="2022-09-15T04:40:22.167" v="5124"/>
        <pc:sldMkLst>
          <pc:docMk/>
          <pc:sldMk cId="3155235640" sldId="401"/>
        </pc:sldMkLst>
      </pc:sldChg>
      <pc:sldChg chg="add mod modShow">
        <pc:chgData name="rich morrow" userId="0b374ffc67ad6c1b" providerId="LiveId" clId="{1A6DD549-D7D3-401A-B482-5AFCA2932DD4}" dt="2022-09-15T04:27:27.132" v="5030" actId="729"/>
        <pc:sldMkLst>
          <pc:docMk/>
          <pc:sldMk cId="3380421391" sldId="402"/>
        </pc:sldMkLst>
      </pc:sldChg>
      <pc:sldChg chg="del">
        <pc:chgData name="rich morrow" userId="0b374ffc67ad6c1b" providerId="LiveId" clId="{1A6DD549-D7D3-401A-B482-5AFCA2932DD4}" dt="2022-09-13T05:53:48.003" v="2764" actId="2696"/>
        <pc:sldMkLst>
          <pc:docMk/>
          <pc:sldMk cId="3502177452" sldId="402"/>
        </pc:sldMkLst>
      </pc:sldChg>
      <pc:sldChg chg="del">
        <pc:chgData name="rich morrow" userId="0b374ffc67ad6c1b" providerId="LiveId" clId="{1A6DD549-D7D3-401A-B482-5AFCA2932DD4}" dt="2022-09-13T05:53:48.003" v="2764" actId="2696"/>
        <pc:sldMkLst>
          <pc:docMk/>
          <pc:sldMk cId="992823135" sldId="403"/>
        </pc:sldMkLst>
      </pc:sldChg>
      <pc:sldChg chg="add mod modShow">
        <pc:chgData name="rich morrow" userId="0b374ffc67ad6c1b" providerId="LiveId" clId="{1A6DD549-D7D3-401A-B482-5AFCA2932DD4}" dt="2022-09-15T04:27:27.132" v="5030" actId="729"/>
        <pc:sldMkLst>
          <pc:docMk/>
          <pc:sldMk cId="2736159590" sldId="403"/>
        </pc:sldMkLst>
      </pc:sldChg>
      <pc:sldChg chg="add mod modShow">
        <pc:chgData name="rich morrow" userId="0b374ffc67ad6c1b" providerId="LiveId" clId="{1A6DD549-D7D3-401A-B482-5AFCA2932DD4}" dt="2022-09-15T04:27:27.132" v="5030" actId="729"/>
        <pc:sldMkLst>
          <pc:docMk/>
          <pc:sldMk cId="324118315" sldId="404"/>
        </pc:sldMkLst>
      </pc:sldChg>
      <pc:sldChg chg="del">
        <pc:chgData name="rich morrow" userId="0b374ffc67ad6c1b" providerId="LiveId" clId="{1A6DD549-D7D3-401A-B482-5AFCA2932DD4}" dt="2022-09-13T05:53:48.003" v="2764" actId="2696"/>
        <pc:sldMkLst>
          <pc:docMk/>
          <pc:sldMk cId="1106587674" sldId="404"/>
        </pc:sldMkLst>
      </pc:sldChg>
      <pc:sldChg chg="del">
        <pc:chgData name="rich morrow" userId="0b374ffc67ad6c1b" providerId="LiveId" clId="{1A6DD549-D7D3-401A-B482-5AFCA2932DD4}" dt="2022-09-13T05:53:48.003" v="2764" actId="2696"/>
        <pc:sldMkLst>
          <pc:docMk/>
          <pc:sldMk cId="403527252" sldId="405"/>
        </pc:sldMkLst>
      </pc:sldChg>
      <pc:sldChg chg="add mod modShow">
        <pc:chgData name="rich morrow" userId="0b374ffc67ad6c1b" providerId="LiveId" clId="{1A6DD549-D7D3-401A-B482-5AFCA2932DD4}" dt="2022-09-15T04:27:27.132" v="5030" actId="729"/>
        <pc:sldMkLst>
          <pc:docMk/>
          <pc:sldMk cId="2922515525" sldId="405"/>
        </pc:sldMkLst>
      </pc:sldChg>
      <pc:sldChg chg="del">
        <pc:chgData name="rich morrow" userId="0b374ffc67ad6c1b" providerId="LiveId" clId="{1A6DD549-D7D3-401A-B482-5AFCA2932DD4}" dt="2022-09-13T05:54:18.123" v="2771" actId="47"/>
        <pc:sldMkLst>
          <pc:docMk/>
          <pc:sldMk cId="1412239184" sldId="406"/>
        </pc:sldMkLst>
      </pc:sldChg>
      <pc:sldChg chg="del">
        <pc:chgData name="rich morrow" userId="0b374ffc67ad6c1b" providerId="LiveId" clId="{1A6DD549-D7D3-401A-B482-5AFCA2932DD4}" dt="2022-09-13T05:54:18.509" v="2772" actId="47"/>
        <pc:sldMkLst>
          <pc:docMk/>
          <pc:sldMk cId="1748500433" sldId="407"/>
        </pc:sldMkLst>
      </pc:sldChg>
      <pc:sldChg chg="del">
        <pc:chgData name="rich morrow" userId="0b374ffc67ad6c1b" providerId="LiveId" clId="{1A6DD549-D7D3-401A-B482-5AFCA2932DD4}" dt="2022-09-13T05:54:19.593" v="2774" actId="47"/>
        <pc:sldMkLst>
          <pc:docMk/>
          <pc:sldMk cId="4057666067" sldId="408"/>
        </pc:sldMkLst>
      </pc:sldChg>
      <pc:sldChg chg="del">
        <pc:chgData name="rich morrow" userId="0b374ffc67ad6c1b" providerId="LiveId" clId="{1A6DD549-D7D3-401A-B482-5AFCA2932DD4}" dt="2022-09-13T05:54:20.029" v="2775" actId="47"/>
        <pc:sldMkLst>
          <pc:docMk/>
          <pc:sldMk cId="2335668706" sldId="409"/>
        </pc:sldMkLst>
      </pc:sldChg>
      <pc:sldChg chg="del">
        <pc:chgData name="rich morrow" userId="0b374ffc67ad6c1b" providerId="LiveId" clId="{1A6DD549-D7D3-401A-B482-5AFCA2932DD4}" dt="2022-09-13T05:54:20.472" v="2776" actId="47"/>
        <pc:sldMkLst>
          <pc:docMk/>
          <pc:sldMk cId="510452049" sldId="410"/>
        </pc:sldMkLst>
      </pc:sldChg>
      <pc:sldChg chg="del">
        <pc:chgData name="rich morrow" userId="0b374ffc67ad6c1b" providerId="LiveId" clId="{1A6DD549-D7D3-401A-B482-5AFCA2932DD4}" dt="2022-09-13T05:54:20.922" v="2777" actId="47"/>
        <pc:sldMkLst>
          <pc:docMk/>
          <pc:sldMk cId="3515212387" sldId="411"/>
        </pc:sldMkLst>
      </pc:sldChg>
      <pc:sldChg chg="del">
        <pc:chgData name="rich morrow" userId="0b374ffc67ad6c1b" providerId="LiveId" clId="{1A6DD549-D7D3-401A-B482-5AFCA2932DD4}" dt="2022-09-13T05:06:04.010" v="510" actId="2696"/>
        <pc:sldMkLst>
          <pc:docMk/>
          <pc:sldMk cId="1633661489" sldId="412"/>
        </pc:sldMkLst>
      </pc:sldChg>
      <pc:sldChg chg="del">
        <pc:chgData name="rich morrow" userId="0b374ffc67ad6c1b" providerId="LiveId" clId="{1A6DD549-D7D3-401A-B482-5AFCA2932DD4}" dt="2022-09-13T05:40:02.250" v="1853" actId="47"/>
        <pc:sldMkLst>
          <pc:docMk/>
          <pc:sldMk cId="2103436531" sldId="413"/>
        </pc:sldMkLst>
      </pc:sldChg>
      <pc:sldChg chg="del">
        <pc:chgData name="rich morrow" userId="0b374ffc67ad6c1b" providerId="LiveId" clId="{1A6DD549-D7D3-401A-B482-5AFCA2932DD4}" dt="2022-09-13T05:53:03.747" v="2748" actId="47"/>
        <pc:sldMkLst>
          <pc:docMk/>
          <pc:sldMk cId="1396313607" sldId="414"/>
        </pc:sldMkLst>
      </pc:sldChg>
      <pc:sldChg chg="del">
        <pc:chgData name="rich morrow" userId="0b374ffc67ad6c1b" providerId="LiveId" clId="{1A6DD549-D7D3-401A-B482-5AFCA2932DD4}" dt="2022-09-13T05:40:27.673" v="1859" actId="47"/>
        <pc:sldMkLst>
          <pc:docMk/>
          <pc:sldMk cId="461479660" sldId="415"/>
        </pc:sldMkLst>
      </pc:sldChg>
      <pc:sldChg chg="del">
        <pc:chgData name="rich morrow" userId="0b374ffc67ad6c1b" providerId="LiveId" clId="{1A6DD549-D7D3-401A-B482-5AFCA2932DD4}" dt="2022-09-13T05:40:46.307" v="1861" actId="47"/>
        <pc:sldMkLst>
          <pc:docMk/>
          <pc:sldMk cId="1360740694" sldId="416"/>
        </pc:sldMkLst>
      </pc:sldChg>
      <pc:sldChg chg="del">
        <pc:chgData name="rich morrow" userId="0b374ffc67ad6c1b" providerId="LiveId" clId="{1A6DD549-D7D3-401A-B482-5AFCA2932DD4}" dt="2022-09-13T05:54:16.559" v="2769" actId="47"/>
        <pc:sldMkLst>
          <pc:docMk/>
          <pc:sldMk cId="2610858965" sldId="417"/>
        </pc:sldMkLst>
      </pc:sldChg>
      <pc:sldChg chg="del">
        <pc:chgData name="rich morrow" userId="0b374ffc67ad6c1b" providerId="LiveId" clId="{1A6DD549-D7D3-401A-B482-5AFCA2932DD4}" dt="2022-09-13T05:54:19.152" v="2773" actId="47"/>
        <pc:sldMkLst>
          <pc:docMk/>
          <pc:sldMk cId="3796360265" sldId="419"/>
        </pc:sldMkLst>
      </pc:sldChg>
      <pc:sldChg chg="mod modShow">
        <pc:chgData name="rich morrow" userId="0b374ffc67ad6c1b" providerId="LiveId" clId="{1A6DD549-D7D3-401A-B482-5AFCA2932DD4}" dt="2022-09-15T04:47:37.827" v="5284" actId="729"/>
        <pc:sldMkLst>
          <pc:docMk/>
          <pc:sldMk cId="2041365786" sldId="446"/>
        </pc:sldMkLst>
      </pc:sldChg>
      <pc:sldChg chg="del">
        <pc:chgData name="rich morrow" userId="0b374ffc67ad6c1b" providerId="LiveId" clId="{1A6DD549-D7D3-401A-B482-5AFCA2932DD4}" dt="2022-09-13T05:53:11.393" v="2754" actId="47"/>
        <pc:sldMkLst>
          <pc:docMk/>
          <pc:sldMk cId="1169727283" sldId="447"/>
        </pc:sldMkLst>
      </pc:sldChg>
      <pc:sldChg chg="delSp modSp new del mod">
        <pc:chgData name="rich morrow" userId="0b374ffc67ad6c1b" providerId="LiveId" clId="{1A6DD549-D7D3-401A-B482-5AFCA2932DD4}" dt="2022-09-13T05:31:22.939" v="1250" actId="47"/>
        <pc:sldMkLst>
          <pc:docMk/>
          <pc:sldMk cId="557341746" sldId="448"/>
        </pc:sldMkLst>
        <pc:spChg chg="mod">
          <ac:chgData name="rich morrow" userId="0b374ffc67ad6c1b" providerId="LiveId" clId="{1A6DD549-D7D3-401A-B482-5AFCA2932DD4}" dt="2022-09-13T05:10:28.989" v="807" actId="20577"/>
          <ac:spMkLst>
            <pc:docMk/>
            <pc:sldMk cId="557341746" sldId="448"/>
            <ac:spMk id="2" creationId="{92DD282F-E558-AEF1-A4A1-C5B9494E1216}"/>
          </ac:spMkLst>
        </pc:spChg>
        <pc:spChg chg="del">
          <ac:chgData name="rich morrow" userId="0b374ffc67ad6c1b" providerId="LiveId" clId="{1A6DD549-D7D3-401A-B482-5AFCA2932DD4}" dt="2022-09-13T05:10:32.341" v="808" actId="478"/>
          <ac:spMkLst>
            <pc:docMk/>
            <pc:sldMk cId="557341746" sldId="448"/>
            <ac:spMk id="3" creationId="{BF7C4578-60EE-B6D3-048D-F13B982E502E}"/>
          </ac:spMkLst>
        </pc:spChg>
      </pc:sldChg>
      <pc:sldChg chg="addSp delSp modSp add mod delAnim modAnim modNotesTx">
        <pc:chgData name="rich morrow" userId="0b374ffc67ad6c1b" providerId="LiveId" clId="{1A6DD549-D7D3-401A-B482-5AFCA2932DD4}" dt="2022-09-13T05:31:19.308" v="1249" actId="20577"/>
        <pc:sldMkLst>
          <pc:docMk/>
          <pc:sldMk cId="3731430168" sldId="449"/>
        </pc:sldMkLst>
        <pc:spChg chg="mod">
          <ac:chgData name="rich morrow" userId="0b374ffc67ad6c1b" providerId="LiveId" clId="{1A6DD549-D7D3-401A-B482-5AFCA2932DD4}" dt="2022-09-13T05:11:24.320" v="821" actId="20577"/>
          <ac:spMkLst>
            <pc:docMk/>
            <pc:sldMk cId="3731430168" sldId="449"/>
            <ac:spMk id="2" creationId="{8BBC3495-B5C6-47D7-986C-37BE832B0DF9}"/>
          </ac:spMkLst>
        </pc:spChg>
        <pc:spChg chg="mod">
          <ac:chgData name="rich morrow" userId="0b374ffc67ad6c1b" providerId="LiveId" clId="{1A6DD549-D7D3-401A-B482-5AFCA2932DD4}" dt="2022-09-13T05:14:30.815" v="840" actId="14100"/>
          <ac:spMkLst>
            <pc:docMk/>
            <pc:sldMk cId="3731430168" sldId="449"/>
            <ac:spMk id="7" creationId="{648C017A-E661-47E9-A519-BBE1694B5799}"/>
          </ac:spMkLst>
        </pc:spChg>
        <pc:spChg chg="mod">
          <ac:chgData name="rich morrow" userId="0b374ffc67ad6c1b" providerId="LiveId" clId="{1A6DD549-D7D3-401A-B482-5AFCA2932DD4}" dt="2022-09-13T05:13:49.449" v="836" actId="1076"/>
          <ac:spMkLst>
            <pc:docMk/>
            <pc:sldMk cId="3731430168" sldId="449"/>
            <ac:spMk id="8" creationId="{F9F5D5DC-7E5E-4CB3-B553-467EA693449B}"/>
          </ac:spMkLst>
        </pc:spChg>
        <pc:spChg chg="mod">
          <ac:chgData name="rich morrow" userId="0b374ffc67ad6c1b" providerId="LiveId" clId="{1A6DD549-D7D3-401A-B482-5AFCA2932DD4}" dt="2022-09-13T05:13:42.969" v="835" actId="14100"/>
          <ac:spMkLst>
            <pc:docMk/>
            <pc:sldMk cId="3731430168" sldId="449"/>
            <ac:spMk id="9" creationId="{2BBD4AAB-817F-4085-BC9D-7618805A253F}"/>
          </ac:spMkLst>
        </pc:spChg>
        <pc:spChg chg="del">
          <ac:chgData name="rich morrow" userId="0b374ffc67ad6c1b" providerId="LiveId" clId="{1A6DD549-D7D3-401A-B482-5AFCA2932DD4}" dt="2022-09-13T05:23:58.899" v="901" actId="478"/>
          <ac:spMkLst>
            <pc:docMk/>
            <pc:sldMk cId="3731430168" sldId="449"/>
            <ac:spMk id="11" creationId="{07CBA285-56CD-4B4B-B4B2-0928141FE3D5}"/>
          </ac:spMkLst>
        </pc:spChg>
        <pc:spChg chg="del">
          <ac:chgData name="rich morrow" userId="0b374ffc67ad6c1b" providerId="LiveId" clId="{1A6DD549-D7D3-401A-B482-5AFCA2932DD4}" dt="2022-09-13T05:24:20.933" v="904" actId="478"/>
          <ac:spMkLst>
            <pc:docMk/>
            <pc:sldMk cId="3731430168" sldId="449"/>
            <ac:spMk id="12" creationId="{D67B2453-D7A7-4270-B942-FFE31C83E56F}"/>
          </ac:spMkLst>
        </pc:spChg>
        <pc:spChg chg="mod">
          <ac:chgData name="rich morrow" userId="0b374ffc67ad6c1b" providerId="LiveId" clId="{1A6DD549-D7D3-401A-B482-5AFCA2932DD4}" dt="2022-09-13T05:29:34.707" v="1002" actId="1076"/>
          <ac:spMkLst>
            <pc:docMk/>
            <pc:sldMk cId="3731430168" sldId="449"/>
            <ac:spMk id="13" creationId="{2BB9305E-E203-4A90-9C3E-A802987D3D18}"/>
          </ac:spMkLst>
        </pc:spChg>
        <pc:spChg chg="mod">
          <ac:chgData name="rich morrow" userId="0b374ffc67ad6c1b" providerId="LiveId" clId="{1A6DD549-D7D3-401A-B482-5AFCA2932DD4}" dt="2022-09-13T05:29:06.431" v="998" actId="20577"/>
          <ac:spMkLst>
            <pc:docMk/>
            <pc:sldMk cId="3731430168" sldId="449"/>
            <ac:spMk id="14" creationId="{C10BF196-8CDB-48A8-BAE0-86D8B8D2AA22}"/>
          </ac:spMkLst>
        </pc:spChg>
        <pc:spChg chg="mod">
          <ac:chgData name="rich morrow" userId="0b374ffc67ad6c1b" providerId="LiveId" clId="{1A6DD549-D7D3-401A-B482-5AFCA2932DD4}" dt="2022-09-13T05:18:15.680" v="860" actId="14100"/>
          <ac:spMkLst>
            <pc:docMk/>
            <pc:sldMk cId="3731430168" sldId="449"/>
            <ac:spMk id="28" creationId="{FD4080DD-4606-4CFB-8B34-13150E871D36}"/>
          </ac:spMkLst>
        </pc:spChg>
        <pc:spChg chg="mod">
          <ac:chgData name="rich morrow" userId="0b374ffc67ad6c1b" providerId="LiveId" clId="{1A6DD549-D7D3-401A-B482-5AFCA2932DD4}" dt="2022-09-13T05:12:47.344" v="829" actId="1076"/>
          <ac:spMkLst>
            <pc:docMk/>
            <pc:sldMk cId="3731430168" sldId="449"/>
            <ac:spMk id="29" creationId="{410344F0-4E8A-4B46-8D5F-7538C348F7B6}"/>
          </ac:spMkLst>
        </pc:spChg>
        <pc:spChg chg="mod">
          <ac:chgData name="rich morrow" userId="0b374ffc67ad6c1b" providerId="LiveId" clId="{1A6DD549-D7D3-401A-B482-5AFCA2932DD4}" dt="2022-09-13T05:23:56.168" v="900" actId="1076"/>
          <ac:spMkLst>
            <pc:docMk/>
            <pc:sldMk cId="3731430168" sldId="449"/>
            <ac:spMk id="32" creationId="{E897DDE4-7FA0-47B9-AE76-C29D7F5986C3}"/>
          </ac:spMkLst>
        </pc:spChg>
        <pc:spChg chg="mod">
          <ac:chgData name="rich morrow" userId="0b374ffc67ad6c1b" providerId="LiveId" clId="{1A6DD549-D7D3-401A-B482-5AFCA2932DD4}" dt="2022-09-13T05:24:28.176" v="905" actId="1076"/>
          <ac:spMkLst>
            <pc:docMk/>
            <pc:sldMk cId="3731430168" sldId="449"/>
            <ac:spMk id="34" creationId="{31C8A48B-FDAA-4424-AC72-C9210300FFEE}"/>
          </ac:spMkLst>
        </pc:spChg>
        <pc:spChg chg="mod">
          <ac:chgData name="rich morrow" userId="0b374ffc67ad6c1b" providerId="LiveId" clId="{1A6DD549-D7D3-401A-B482-5AFCA2932DD4}" dt="2022-09-13T05:18:44.689" v="865" actId="1076"/>
          <ac:spMkLst>
            <pc:docMk/>
            <pc:sldMk cId="3731430168" sldId="449"/>
            <ac:spMk id="36" creationId="{55E9F519-C792-4185-89C3-927ED5778F6A}"/>
          </ac:spMkLst>
        </pc:spChg>
        <pc:spChg chg="mod">
          <ac:chgData name="rich morrow" userId="0b374ffc67ad6c1b" providerId="LiveId" clId="{1A6DD549-D7D3-401A-B482-5AFCA2932DD4}" dt="2022-09-13T05:17:47.208" v="856" actId="1076"/>
          <ac:spMkLst>
            <pc:docMk/>
            <pc:sldMk cId="3731430168" sldId="449"/>
            <ac:spMk id="38" creationId="{E0B484FB-0169-4A6B-91D9-58D56AB9E96B}"/>
          </ac:spMkLst>
        </pc:spChg>
        <pc:spChg chg="mod">
          <ac:chgData name="rich morrow" userId="0b374ffc67ad6c1b" providerId="LiveId" clId="{1A6DD549-D7D3-401A-B482-5AFCA2932DD4}" dt="2022-09-13T05:24:55.855" v="908" actId="1076"/>
          <ac:spMkLst>
            <pc:docMk/>
            <pc:sldMk cId="3731430168" sldId="449"/>
            <ac:spMk id="41" creationId="{32BBF6B3-2DBE-4D1E-B825-7348244FD2BD}"/>
          </ac:spMkLst>
        </pc:spChg>
        <pc:spChg chg="mod">
          <ac:chgData name="rich morrow" userId="0b374ffc67ad6c1b" providerId="LiveId" clId="{1A6DD549-D7D3-401A-B482-5AFCA2932DD4}" dt="2022-09-13T05:11:58.400" v="823" actId="1076"/>
          <ac:spMkLst>
            <pc:docMk/>
            <pc:sldMk cId="3731430168" sldId="449"/>
            <ac:spMk id="43" creationId="{62CAC53D-E9E7-4E86-A8FE-B84CE2DA1B3C}"/>
          </ac:spMkLst>
        </pc:spChg>
        <pc:spChg chg="mod">
          <ac:chgData name="rich morrow" userId="0b374ffc67ad6c1b" providerId="LiveId" clId="{1A6DD549-D7D3-401A-B482-5AFCA2932DD4}" dt="2022-09-13T05:27:54.322" v="992" actId="20577"/>
          <ac:spMkLst>
            <pc:docMk/>
            <pc:sldMk cId="3731430168" sldId="449"/>
            <ac:spMk id="44" creationId="{9C67E649-EAA4-48C7-9325-F59A5F47B97E}"/>
          </ac:spMkLst>
        </pc:spChg>
        <pc:spChg chg="mod">
          <ac:chgData name="rich morrow" userId="0b374ffc67ad6c1b" providerId="LiveId" clId="{1A6DD549-D7D3-401A-B482-5AFCA2932DD4}" dt="2022-09-13T05:25:04.440" v="909" actId="1076"/>
          <ac:spMkLst>
            <pc:docMk/>
            <pc:sldMk cId="3731430168" sldId="449"/>
            <ac:spMk id="46" creationId="{19DD9BF0-362F-4BF6-B246-F23E7231C24B}"/>
          </ac:spMkLst>
        </pc:spChg>
        <pc:spChg chg="mod">
          <ac:chgData name="rich morrow" userId="0b374ffc67ad6c1b" providerId="LiveId" clId="{1A6DD549-D7D3-401A-B482-5AFCA2932DD4}" dt="2022-09-13T05:18:36.680" v="864" actId="1076"/>
          <ac:spMkLst>
            <pc:docMk/>
            <pc:sldMk cId="3731430168" sldId="449"/>
            <ac:spMk id="52" creationId="{A68E6923-15F1-3DF5-3B1D-2FEC788772B3}"/>
          </ac:spMkLst>
        </pc:spChg>
        <pc:spChg chg="mod">
          <ac:chgData name="rich morrow" userId="0b374ffc67ad6c1b" providerId="LiveId" clId="{1A6DD549-D7D3-401A-B482-5AFCA2932DD4}" dt="2022-09-13T05:18:36.680" v="864" actId="1076"/>
          <ac:spMkLst>
            <pc:docMk/>
            <pc:sldMk cId="3731430168" sldId="449"/>
            <ac:spMk id="55" creationId="{862F5C08-F5E9-0461-5940-631DA029D12A}"/>
          </ac:spMkLst>
        </pc:spChg>
        <pc:spChg chg="add mod">
          <ac:chgData name="rich morrow" userId="0b374ffc67ad6c1b" providerId="LiveId" clId="{1A6DD549-D7D3-401A-B482-5AFCA2932DD4}" dt="2022-09-13T05:19:11.798" v="882" actId="20577"/>
          <ac:spMkLst>
            <pc:docMk/>
            <pc:sldMk cId="3731430168" sldId="449"/>
            <ac:spMk id="58" creationId="{1E2555A1-B9A5-3B56-27F2-08771935A01B}"/>
          </ac:spMkLst>
        </pc:spChg>
        <pc:spChg chg="add mod">
          <ac:chgData name="rich morrow" userId="0b374ffc67ad6c1b" providerId="LiveId" clId="{1A6DD549-D7D3-401A-B482-5AFCA2932DD4}" dt="2022-09-13T05:29:27.330" v="1001" actId="20577"/>
          <ac:spMkLst>
            <pc:docMk/>
            <pc:sldMk cId="3731430168" sldId="449"/>
            <ac:spMk id="59" creationId="{B635BEDC-0664-5EBB-24D4-F31DE0C7F05D}"/>
          </ac:spMkLst>
        </pc:spChg>
        <pc:spChg chg="add mod">
          <ac:chgData name="rich morrow" userId="0b374ffc67ad6c1b" providerId="LiveId" clId="{1A6DD549-D7D3-401A-B482-5AFCA2932DD4}" dt="2022-09-13T05:25:14.144" v="917" actId="20577"/>
          <ac:spMkLst>
            <pc:docMk/>
            <pc:sldMk cId="3731430168" sldId="449"/>
            <ac:spMk id="65" creationId="{0B107A42-1263-29FA-DC2B-66646F141D06}"/>
          </ac:spMkLst>
        </pc:spChg>
        <pc:spChg chg="mod">
          <ac:chgData name="rich morrow" userId="0b374ffc67ad6c1b" providerId="LiveId" clId="{1A6DD549-D7D3-401A-B482-5AFCA2932DD4}" dt="2022-09-13T05:18:02.257" v="858" actId="1076"/>
          <ac:spMkLst>
            <pc:docMk/>
            <pc:sldMk cId="3731430168" sldId="449"/>
            <ac:spMk id="70" creationId="{61972542-6B6D-44B6-B2B1-6DC6F8E0CB3F}"/>
          </ac:spMkLst>
        </pc:spChg>
        <pc:spChg chg="mod">
          <ac:chgData name="rich morrow" userId="0b374ffc67ad6c1b" providerId="LiveId" clId="{1A6DD549-D7D3-401A-B482-5AFCA2932DD4}" dt="2022-09-13T05:18:02.257" v="858" actId="1076"/>
          <ac:spMkLst>
            <pc:docMk/>
            <pc:sldMk cId="3731430168" sldId="449"/>
            <ac:spMk id="72" creationId="{9B3B2AF3-C63E-4A06-BB79-F3F27C83B325}"/>
          </ac:spMkLst>
        </pc:spChg>
        <pc:spChg chg="mod">
          <ac:chgData name="rich morrow" userId="0b374ffc67ad6c1b" providerId="LiveId" clId="{1A6DD549-D7D3-401A-B482-5AFCA2932DD4}" dt="2022-09-13T05:18:28.856" v="862" actId="1076"/>
          <ac:spMkLst>
            <pc:docMk/>
            <pc:sldMk cId="3731430168" sldId="449"/>
            <ac:spMk id="76" creationId="{F70B88F4-2A45-4CDB-BF12-C7FE5A285A61}"/>
          </ac:spMkLst>
        </pc:spChg>
        <pc:spChg chg="mod">
          <ac:chgData name="rich morrow" userId="0b374ffc67ad6c1b" providerId="LiveId" clId="{1A6DD549-D7D3-401A-B482-5AFCA2932DD4}" dt="2022-09-13T05:18:28.856" v="862" actId="1076"/>
          <ac:spMkLst>
            <pc:docMk/>
            <pc:sldMk cId="3731430168" sldId="449"/>
            <ac:spMk id="78" creationId="{6A66636D-E50E-475D-999A-CCB95031EF1E}"/>
          </ac:spMkLst>
        </pc:spChg>
        <pc:spChg chg="add mod">
          <ac:chgData name="rich morrow" userId="0b374ffc67ad6c1b" providerId="LiveId" clId="{1A6DD549-D7D3-401A-B482-5AFCA2932DD4}" dt="2022-09-13T05:25:26.519" v="925" actId="20577"/>
          <ac:spMkLst>
            <pc:docMk/>
            <pc:sldMk cId="3731430168" sldId="449"/>
            <ac:spMk id="87" creationId="{854CBFA8-BC5A-0AE6-94B9-F8954ED2185E}"/>
          </ac:spMkLst>
        </pc:spChg>
        <pc:spChg chg="add mod">
          <ac:chgData name="rich morrow" userId="0b374ffc67ad6c1b" providerId="LiveId" clId="{1A6DD549-D7D3-401A-B482-5AFCA2932DD4}" dt="2022-09-13T05:30:43.648" v="1071" actId="1076"/>
          <ac:spMkLst>
            <pc:docMk/>
            <pc:sldMk cId="3731430168" sldId="449"/>
            <ac:spMk id="104" creationId="{9E9B2B74-B4EE-2A27-F3D6-361203D8D91E}"/>
          </ac:spMkLst>
        </pc:spChg>
        <pc:spChg chg="add del mod">
          <ac:chgData name="rich morrow" userId="0b374ffc67ad6c1b" providerId="LiveId" clId="{1A6DD549-D7D3-401A-B482-5AFCA2932DD4}" dt="2022-09-13T05:29:36.443" v="1003"/>
          <ac:spMkLst>
            <pc:docMk/>
            <pc:sldMk cId="3731430168" sldId="449"/>
            <ac:spMk id="107" creationId="{02EF6F74-7226-6EB4-6AE0-2601A644EAC6}"/>
          </ac:spMkLst>
        </pc:spChg>
        <pc:spChg chg="add mod">
          <ac:chgData name="rich morrow" userId="0b374ffc67ad6c1b" providerId="LiveId" clId="{1A6DD549-D7D3-401A-B482-5AFCA2932DD4}" dt="2022-09-13T05:30:18.335" v="1069" actId="1076"/>
          <ac:spMkLst>
            <pc:docMk/>
            <pc:sldMk cId="3731430168" sldId="449"/>
            <ac:spMk id="108" creationId="{1822C7E3-30BE-0B41-1A22-69A159A5F544}"/>
          </ac:spMkLst>
        </pc:spChg>
        <pc:grpChg chg="add mod">
          <ac:chgData name="rich morrow" userId="0b374ffc67ad6c1b" providerId="LiveId" clId="{1A6DD549-D7D3-401A-B482-5AFCA2932DD4}" dt="2022-09-13T05:18:36.680" v="864" actId="1076"/>
          <ac:grpSpMkLst>
            <pc:docMk/>
            <pc:sldMk cId="3731430168" sldId="449"/>
            <ac:grpSpMk id="51" creationId="{2D2C21BE-2F0C-BEDE-8F8F-053D359DA7E2}"/>
          </ac:grpSpMkLst>
        </pc:grpChg>
        <pc:grpChg chg="mod">
          <ac:chgData name="rich morrow" userId="0b374ffc67ad6c1b" providerId="LiveId" clId="{1A6DD549-D7D3-401A-B482-5AFCA2932DD4}" dt="2022-09-13T05:18:02.257" v="858" actId="1076"/>
          <ac:grpSpMkLst>
            <pc:docMk/>
            <pc:sldMk cId="3731430168" sldId="449"/>
            <ac:grpSpMk id="74" creationId="{5D3E9CFB-F69D-4009-B1B8-997F35A8B257}"/>
          </ac:grpSpMkLst>
        </pc:grpChg>
        <pc:grpChg chg="mod">
          <ac:chgData name="rich morrow" userId="0b374ffc67ad6c1b" providerId="LiveId" clId="{1A6DD549-D7D3-401A-B482-5AFCA2932DD4}" dt="2022-09-13T05:18:28.856" v="862" actId="1076"/>
          <ac:grpSpMkLst>
            <pc:docMk/>
            <pc:sldMk cId="3731430168" sldId="449"/>
            <ac:grpSpMk id="75" creationId="{63D56484-3595-4111-9341-B9C5509E11C4}"/>
          </ac:grpSpMkLst>
        </pc:grpChg>
        <pc:picChg chg="mod">
          <ac:chgData name="rich morrow" userId="0b374ffc67ad6c1b" providerId="LiveId" clId="{1A6DD549-D7D3-401A-B482-5AFCA2932DD4}" dt="2022-09-13T05:14:00.383" v="837" actId="1076"/>
          <ac:picMkLst>
            <pc:docMk/>
            <pc:sldMk cId="3731430168" sldId="449"/>
            <ac:picMk id="19" creationId="{444D61BB-C68E-45D7-8C91-E18B65C648EE}"/>
          </ac:picMkLst>
        </pc:picChg>
        <pc:picChg chg="mod">
          <ac:chgData name="rich morrow" userId="0b374ffc67ad6c1b" providerId="LiveId" clId="{1A6DD549-D7D3-401A-B482-5AFCA2932DD4}" dt="2022-09-13T05:17:22.826" v="853" actId="1076"/>
          <ac:picMkLst>
            <pc:docMk/>
            <pc:sldMk cId="3731430168" sldId="449"/>
            <ac:picMk id="21" creationId="{82C69A5D-302E-4809-8FB2-37D7417F1EE7}"/>
          </ac:picMkLst>
        </pc:picChg>
        <pc:picChg chg="mod">
          <ac:chgData name="rich morrow" userId="0b374ffc67ad6c1b" providerId="LiveId" clId="{1A6DD549-D7D3-401A-B482-5AFCA2932DD4}" dt="2022-09-13T05:24:05.881" v="902" actId="1076"/>
          <ac:picMkLst>
            <pc:docMk/>
            <pc:sldMk cId="3731430168" sldId="449"/>
            <ac:picMk id="23" creationId="{4FB35965-A427-44BA-BDED-4F3045CF259C}"/>
          </ac:picMkLst>
        </pc:picChg>
        <pc:picChg chg="mod">
          <ac:chgData name="rich morrow" userId="0b374ffc67ad6c1b" providerId="LiveId" clId="{1A6DD549-D7D3-401A-B482-5AFCA2932DD4}" dt="2022-09-13T05:23:33.025" v="897" actId="1076"/>
          <ac:picMkLst>
            <pc:docMk/>
            <pc:sldMk cId="3731430168" sldId="449"/>
            <ac:picMk id="24" creationId="{85AC8B34-17CB-4A68-B6D9-B4CEE7FCCF4E}"/>
          </ac:picMkLst>
        </pc:picChg>
        <pc:picChg chg="mod">
          <ac:chgData name="rich morrow" userId="0b374ffc67ad6c1b" providerId="LiveId" clId="{1A6DD549-D7D3-401A-B482-5AFCA2932DD4}" dt="2022-09-13T05:18:18.480" v="861" actId="1076"/>
          <ac:picMkLst>
            <pc:docMk/>
            <pc:sldMk cId="3731430168" sldId="449"/>
            <ac:picMk id="25" creationId="{428F499C-E8D0-449D-90B9-E8A02AA5DE1C}"/>
          </ac:picMkLst>
        </pc:picChg>
        <pc:picChg chg="mod">
          <ac:chgData name="rich morrow" userId="0b374ffc67ad6c1b" providerId="LiveId" clId="{1A6DD549-D7D3-401A-B482-5AFCA2932DD4}" dt="2022-09-13T05:19:22.072" v="883" actId="1076"/>
          <ac:picMkLst>
            <pc:docMk/>
            <pc:sldMk cId="3731430168" sldId="449"/>
            <ac:picMk id="26" creationId="{0F0F82B4-78CC-4435-A639-E48708884C1D}"/>
          </ac:picMkLst>
        </pc:picChg>
        <pc:picChg chg="mod">
          <ac:chgData name="rich morrow" userId="0b374ffc67ad6c1b" providerId="LiveId" clId="{1A6DD549-D7D3-401A-B482-5AFCA2932DD4}" dt="2022-09-13T05:12:03.787" v="824" actId="1076"/>
          <ac:picMkLst>
            <pc:docMk/>
            <pc:sldMk cId="3731430168" sldId="449"/>
            <ac:picMk id="30" creationId="{39712E4B-7264-4435-9622-E6C56774624C}"/>
          </ac:picMkLst>
        </pc:picChg>
        <pc:picChg chg="mod">
          <ac:chgData name="rich morrow" userId="0b374ffc67ad6c1b" providerId="LiveId" clId="{1A6DD549-D7D3-401A-B482-5AFCA2932DD4}" dt="2022-09-13T05:24:16.683" v="903" actId="1076"/>
          <ac:picMkLst>
            <pc:docMk/>
            <pc:sldMk cId="3731430168" sldId="449"/>
            <ac:picMk id="33" creationId="{2AB08643-F1F7-463F-BC4F-5E7E6ADF52C0}"/>
          </ac:picMkLst>
        </pc:picChg>
        <pc:picChg chg="mod">
          <ac:chgData name="rich morrow" userId="0b374ffc67ad6c1b" providerId="LiveId" clId="{1A6DD549-D7D3-401A-B482-5AFCA2932DD4}" dt="2022-09-13T05:24:39.271" v="906" actId="1076"/>
          <ac:picMkLst>
            <pc:docMk/>
            <pc:sldMk cId="3731430168" sldId="449"/>
            <ac:picMk id="35" creationId="{38C83FFF-6DA5-4028-96DA-5B1CD62D0656}"/>
          </ac:picMkLst>
        </pc:picChg>
        <pc:picChg chg="mod">
          <ac:chgData name="rich morrow" userId="0b374ffc67ad6c1b" providerId="LiveId" clId="{1A6DD549-D7D3-401A-B482-5AFCA2932DD4}" dt="2022-09-13T05:18:44.689" v="865" actId="1076"/>
          <ac:picMkLst>
            <pc:docMk/>
            <pc:sldMk cId="3731430168" sldId="449"/>
            <ac:picMk id="37" creationId="{9C34C43F-2EE2-4FA7-B324-C9D0FE9563C4}"/>
          </ac:picMkLst>
        </pc:picChg>
        <pc:picChg chg="mod">
          <ac:chgData name="rich morrow" userId="0b374ffc67ad6c1b" providerId="LiveId" clId="{1A6DD549-D7D3-401A-B482-5AFCA2932DD4}" dt="2022-09-13T05:18:44.689" v="865" actId="1076"/>
          <ac:picMkLst>
            <pc:docMk/>
            <pc:sldMk cId="3731430168" sldId="449"/>
            <ac:picMk id="39" creationId="{D95D586E-E2F6-4CB7-98B1-D139FF95CCD4}"/>
          </ac:picMkLst>
        </pc:picChg>
        <pc:picChg chg="mod">
          <ac:chgData name="rich morrow" userId="0b374ffc67ad6c1b" providerId="LiveId" clId="{1A6DD549-D7D3-401A-B482-5AFCA2932DD4}" dt="2022-09-13T05:11:53.158" v="822" actId="1076"/>
          <ac:picMkLst>
            <pc:docMk/>
            <pc:sldMk cId="3731430168" sldId="449"/>
            <ac:picMk id="42" creationId="{A9A95CC8-2A3F-4064-937D-530CEF9C1B37}"/>
          </ac:picMkLst>
        </pc:picChg>
        <pc:picChg chg="mod">
          <ac:chgData name="rich morrow" userId="0b374ffc67ad6c1b" providerId="LiveId" clId="{1A6DD549-D7D3-401A-B482-5AFCA2932DD4}" dt="2022-09-13T05:12:57.017" v="830" actId="1076"/>
          <ac:picMkLst>
            <pc:docMk/>
            <pc:sldMk cId="3731430168" sldId="449"/>
            <ac:picMk id="45" creationId="{7F9E046A-016A-4D34-AE91-27490CF1248B}"/>
          </ac:picMkLst>
        </pc:picChg>
        <pc:picChg chg="mod">
          <ac:chgData name="rich morrow" userId="0b374ffc67ad6c1b" providerId="LiveId" clId="{1A6DD549-D7D3-401A-B482-5AFCA2932DD4}" dt="2022-09-13T05:18:36.680" v="864" actId="1076"/>
          <ac:picMkLst>
            <pc:docMk/>
            <pc:sldMk cId="3731430168" sldId="449"/>
            <ac:picMk id="54" creationId="{26366703-0D24-271D-0A6D-A9124712AB5B}"/>
          </ac:picMkLst>
        </pc:picChg>
        <pc:picChg chg="mod">
          <ac:chgData name="rich morrow" userId="0b374ffc67ad6c1b" providerId="LiveId" clId="{1A6DD549-D7D3-401A-B482-5AFCA2932DD4}" dt="2022-09-13T05:18:36.680" v="864" actId="1076"/>
          <ac:picMkLst>
            <pc:docMk/>
            <pc:sldMk cId="3731430168" sldId="449"/>
            <ac:picMk id="56" creationId="{9DB056BA-7639-0D1E-6199-F466769D8B36}"/>
          </ac:picMkLst>
        </pc:picChg>
        <pc:picChg chg="add mod">
          <ac:chgData name="rich morrow" userId="0b374ffc67ad6c1b" providerId="LiveId" clId="{1A6DD549-D7D3-401A-B482-5AFCA2932DD4}" dt="2022-09-13T05:18:54.899" v="867" actId="1076"/>
          <ac:picMkLst>
            <pc:docMk/>
            <pc:sldMk cId="3731430168" sldId="449"/>
            <ac:picMk id="61" creationId="{190080E1-B6A4-AE00-CC4C-8531B3C78257}"/>
          </ac:picMkLst>
        </pc:picChg>
        <pc:picChg chg="add mod">
          <ac:chgData name="rich morrow" userId="0b374ffc67ad6c1b" providerId="LiveId" clId="{1A6DD549-D7D3-401A-B482-5AFCA2932DD4}" dt="2022-09-13T05:18:54.899" v="867" actId="1076"/>
          <ac:picMkLst>
            <pc:docMk/>
            <pc:sldMk cId="3731430168" sldId="449"/>
            <ac:picMk id="62" creationId="{25F22EB4-752D-DBC9-7824-5ED467BE4135}"/>
          </ac:picMkLst>
        </pc:picChg>
        <pc:picChg chg="add mod">
          <ac:chgData name="rich morrow" userId="0b374ffc67ad6c1b" providerId="LiveId" clId="{1A6DD549-D7D3-401A-B482-5AFCA2932DD4}" dt="2022-09-13T05:26:46.256" v="934" actId="1076"/>
          <ac:picMkLst>
            <pc:docMk/>
            <pc:sldMk cId="3731430168" sldId="449"/>
            <ac:picMk id="68" creationId="{D43D49FA-E6FB-EA53-86EB-DB28F68C2E66}"/>
          </ac:picMkLst>
        </pc:picChg>
        <pc:picChg chg="mod">
          <ac:chgData name="rich morrow" userId="0b374ffc67ad6c1b" providerId="LiveId" clId="{1A6DD549-D7D3-401A-B482-5AFCA2932DD4}" dt="2022-09-13T05:18:02.257" v="858" actId="1076"/>
          <ac:picMkLst>
            <pc:docMk/>
            <pc:sldMk cId="3731430168" sldId="449"/>
            <ac:picMk id="71" creationId="{64BB834E-87D9-40B6-A566-C76D16450777}"/>
          </ac:picMkLst>
        </pc:picChg>
        <pc:picChg chg="mod">
          <ac:chgData name="rich morrow" userId="0b374ffc67ad6c1b" providerId="LiveId" clId="{1A6DD549-D7D3-401A-B482-5AFCA2932DD4}" dt="2022-09-13T05:18:02.257" v="858" actId="1076"/>
          <ac:picMkLst>
            <pc:docMk/>
            <pc:sldMk cId="3731430168" sldId="449"/>
            <ac:picMk id="73" creationId="{5520A3BA-3B74-473C-A575-7E64831A00BC}"/>
          </ac:picMkLst>
        </pc:picChg>
        <pc:picChg chg="mod">
          <ac:chgData name="rich morrow" userId="0b374ffc67ad6c1b" providerId="LiveId" clId="{1A6DD549-D7D3-401A-B482-5AFCA2932DD4}" dt="2022-09-13T05:18:28.856" v="862" actId="1076"/>
          <ac:picMkLst>
            <pc:docMk/>
            <pc:sldMk cId="3731430168" sldId="449"/>
            <ac:picMk id="77" creationId="{043F910D-D312-4974-A17B-C698F1158F9E}"/>
          </ac:picMkLst>
        </pc:picChg>
        <pc:picChg chg="mod">
          <ac:chgData name="rich morrow" userId="0b374ffc67ad6c1b" providerId="LiveId" clId="{1A6DD549-D7D3-401A-B482-5AFCA2932DD4}" dt="2022-09-13T05:18:28.856" v="862" actId="1076"/>
          <ac:picMkLst>
            <pc:docMk/>
            <pc:sldMk cId="3731430168" sldId="449"/>
            <ac:picMk id="79" creationId="{29616238-2E2C-46CA-92B2-D0D890A6F7BE}"/>
          </ac:picMkLst>
        </pc:picChg>
        <pc:picChg chg="add mod">
          <ac:chgData name="rich morrow" userId="0b374ffc67ad6c1b" providerId="LiveId" clId="{1A6DD549-D7D3-401A-B482-5AFCA2932DD4}" dt="2022-09-13T05:22:50.144" v="895" actId="1076"/>
          <ac:picMkLst>
            <pc:docMk/>
            <pc:sldMk cId="3731430168" sldId="449"/>
            <ac:picMk id="80" creationId="{8DDD7AF3-44BE-553C-1D9D-F70B1D9CACDE}"/>
          </ac:picMkLst>
        </pc:picChg>
        <pc:picChg chg="add mod">
          <ac:chgData name="rich morrow" userId="0b374ffc67ad6c1b" providerId="LiveId" clId="{1A6DD549-D7D3-401A-B482-5AFCA2932DD4}" dt="2022-09-13T05:28:27.544" v="995" actId="1076"/>
          <ac:picMkLst>
            <pc:docMk/>
            <pc:sldMk cId="3731430168" sldId="449"/>
            <ac:picMk id="106" creationId="{EFFB7963-4239-6610-3F1B-970BDC055BCA}"/>
          </ac:picMkLst>
        </pc:picChg>
        <pc:cxnChg chg="mod">
          <ac:chgData name="rich morrow" userId="0b374ffc67ad6c1b" providerId="LiveId" clId="{1A6DD549-D7D3-401A-B482-5AFCA2932DD4}" dt="2022-09-13T05:12:03.787" v="824" actId="1076"/>
          <ac:cxnSpMkLst>
            <pc:docMk/>
            <pc:sldMk cId="3731430168" sldId="449"/>
            <ac:cxnSpMk id="4" creationId="{3D9AF7EA-36F5-48C1-A609-62FD77AC5F4F}"/>
          </ac:cxnSpMkLst>
        </pc:cxnChg>
        <pc:cxnChg chg="mod">
          <ac:chgData name="rich morrow" userId="0b374ffc67ad6c1b" providerId="LiveId" clId="{1A6DD549-D7D3-401A-B482-5AFCA2932DD4}" dt="2022-09-13T05:12:57.017" v="830" actId="1076"/>
          <ac:cxnSpMkLst>
            <pc:docMk/>
            <pc:sldMk cId="3731430168" sldId="449"/>
            <ac:cxnSpMk id="10" creationId="{D4E61CE3-7F0A-4B67-8248-9CE96F99457D}"/>
          </ac:cxnSpMkLst>
        </pc:cxnChg>
        <pc:cxnChg chg="mod">
          <ac:chgData name="rich morrow" userId="0b374ffc67ad6c1b" providerId="LiveId" clId="{1A6DD549-D7D3-401A-B482-5AFCA2932DD4}" dt="2022-09-13T05:14:00.383" v="837" actId="1076"/>
          <ac:cxnSpMkLst>
            <pc:docMk/>
            <pc:sldMk cId="3731430168" sldId="449"/>
            <ac:cxnSpMk id="47" creationId="{A29758C5-CE81-4FD7-BCA1-FC33A543A0FC}"/>
          </ac:cxnSpMkLst>
        </pc:cxnChg>
        <pc:cxnChg chg="mod">
          <ac:chgData name="rich morrow" userId="0b374ffc67ad6c1b" providerId="LiveId" clId="{1A6DD549-D7D3-401A-B482-5AFCA2932DD4}" dt="2022-09-13T05:17:22.826" v="853" actId="1076"/>
          <ac:cxnSpMkLst>
            <pc:docMk/>
            <pc:sldMk cId="3731430168" sldId="449"/>
            <ac:cxnSpMk id="49" creationId="{1D5B405E-BC23-4339-9C47-593A1C48E345}"/>
          </ac:cxnSpMkLst>
        </pc:cxnChg>
        <pc:cxnChg chg="mod">
          <ac:chgData name="rich morrow" userId="0b374ffc67ad6c1b" providerId="LiveId" clId="{1A6DD549-D7D3-401A-B482-5AFCA2932DD4}" dt="2022-09-13T05:23:33.025" v="897" actId="1076"/>
          <ac:cxnSpMkLst>
            <pc:docMk/>
            <pc:sldMk cId="3731430168" sldId="449"/>
            <ac:cxnSpMk id="53" creationId="{542F6176-BC5D-4DC1-B17F-83DCC525AA75}"/>
          </ac:cxnSpMkLst>
        </pc:cxnChg>
        <pc:cxnChg chg="mod">
          <ac:chgData name="rich morrow" userId="0b374ffc67ad6c1b" providerId="LiveId" clId="{1A6DD549-D7D3-401A-B482-5AFCA2932DD4}" dt="2022-09-13T05:24:05.881" v="902" actId="1076"/>
          <ac:cxnSpMkLst>
            <pc:docMk/>
            <pc:sldMk cId="3731430168" sldId="449"/>
            <ac:cxnSpMk id="57" creationId="{CD8A1004-4D54-4876-AA2C-718F9A6EAB07}"/>
          </ac:cxnSpMkLst>
        </pc:cxnChg>
        <pc:cxnChg chg="mod">
          <ac:chgData name="rich morrow" userId="0b374ffc67ad6c1b" providerId="LiveId" clId="{1A6DD549-D7D3-401A-B482-5AFCA2932DD4}" dt="2022-09-13T05:24:05.881" v="902" actId="1076"/>
          <ac:cxnSpMkLst>
            <pc:docMk/>
            <pc:sldMk cId="3731430168" sldId="449"/>
            <ac:cxnSpMk id="60" creationId="{B861AA7A-0FCB-4463-ACCB-ECEAF08D5956}"/>
          </ac:cxnSpMkLst>
        </pc:cxnChg>
        <pc:cxnChg chg="mod">
          <ac:chgData name="rich morrow" userId="0b374ffc67ad6c1b" providerId="LiveId" clId="{1A6DD549-D7D3-401A-B482-5AFCA2932DD4}" dt="2022-09-13T05:23:33.025" v="897" actId="1076"/>
          <ac:cxnSpMkLst>
            <pc:docMk/>
            <pc:sldMk cId="3731430168" sldId="449"/>
            <ac:cxnSpMk id="63" creationId="{65D70AD6-2D23-4481-8EF5-1EAA958D034A}"/>
          </ac:cxnSpMkLst>
        </pc:cxnChg>
        <pc:cxnChg chg="mod">
          <ac:chgData name="rich morrow" userId="0b374ffc67ad6c1b" providerId="LiveId" clId="{1A6DD549-D7D3-401A-B482-5AFCA2932DD4}" dt="2022-09-13T05:12:03.787" v="824" actId="1076"/>
          <ac:cxnSpMkLst>
            <pc:docMk/>
            <pc:sldMk cId="3731430168" sldId="449"/>
            <ac:cxnSpMk id="66" creationId="{60DA234B-DC6C-4E7B-BC27-30C9D7AC9FDF}"/>
          </ac:cxnSpMkLst>
        </pc:cxnChg>
        <pc:cxnChg chg="add del mod">
          <ac:chgData name="rich morrow" userId="0b374ffc67ad6c1b" providerId="LiveId" clId="{1A6DD549-D7D3-401A-B482-5AFCA2932DD4}" dt="2022-09-13T05:25:44.770" v="929" actId="478"/>
          <ac:cxnSpMkLst>
            <pc:docMk/>
            <pc:sldMk cId="3731430168" sldId="449"/>
            <ac:cxnSpMk id="88" creationId="{4DF14BD5-D38C-6C1A-7684-32A56A500038}"/>
          </ac:cxnSpMkLst>
        </pc:cxnChg>
        <pc:cxnChg chg="add mod">
          <ac:chgData name="rich morrow" userId="0b374ffc67ad6c1b" providerId="LiveId" clId="{1A6DD549-D7D3-401A-B482-5AFCA2932DD4}" dt="2022-09-13T05:26:46.256" v="934" actId="1076"/>
          <ac:cxnSpMkLst>
            <pc:docMk/>
            <pc:sldMk cId="3731430168" sldId="449"/>
            <ac:cxnSpMk id="91" creationId="{119D1EB5-AF38-53D7-C9C5-611A0EB1531E}"/>
          </ac:cxnSpMkLst>
        </pc:cxnChg>
        <pc:cxnChg chg="add mod">
          <ac:chgData name="rich morrow" userId="0b374ffc67ad6c1b" providerId="LiveId" clId="{1A6DD549-D7D3-401A-B482-5AFCA2932DD4}" dt="2022-09-13T05:27:00.496" v="937" actId="14100"/>
          <ac:cxnSpMkLst>
            <pc:docMk/>
            <pc:sldMk cId="3731430168" sldId="449"/>
            <ac:cxnSpMk id="96" creationId="{B2C94605-1523-0E9C-5187-D764818A811C}"/>
          </ac:cxnSpMkLst>
        </pc:cxnChg>
        <pc:cxnChg chg="add mod">
          <ac:chgData name="rich morrow" userId="0b374ffc67ad6c1b" providerId="LiveId" clId="{1A6DD549-D7D3-401A-B482-5AFCA2932DD4}" dt="2022-09-13T05:27:17.553" v="941" actId="14100"/>
          <ac:cxnSpMkLst>
            <pc:docMk/>
            <pc:sldMk cId="3731430168" sldId="449"/>
            <ac:cxnSpMk id="99" creationId="{E5BD32A9-342F-8F8D-B838-40B0652A5C28}"/>
          </ac:cxnSpMkLst>
        </pc:cxnChg>
        <pc:cxnChg chg="add del mod">
          <ac:chgData name="rich morrow" userId="0b374ffc67ad6c1b" providerId="LiveId" clId="{1A6DD549-D7D3-401A-B482-5AFCA2932DD4}" dt="2022-09-13T05:27:25.976" v="943"/>
          <ac:cxnSpMkLst>
            <pc:docMk/>
            <pc:sldMk cId="3731430168" sldId="449"/>
            <ac:cxnSpMk id="103" creationId="{2E020504-0371-6944-5523-95BBE4AAD60E}"/>
          </ac:cxnSpMkLst>
        </pc:cxnChg>
      </pc:sldChg>
      <pc:sldChg chg="addSp modSp new mod">
        <pc:chgData name="rich morrow" userId="0b374ffc67ad6c1b" providerId="LiveId" clId="{1A6DD549-D7D3-401A-B482-5AFCA2932DD4}" dt="2022-09-13T05:36:55.216" v="1611" actId="20577"/>
        <pc:sldMkLst>
          <pc:docMk/>
          <pc:sldMk cId="1689230781" sldId="450"/>
        </pc:sldMkLst>
        <pc:spChg chg="mod">
          <ac:chgData name="rich morrow" userId="0b374ffc67ad6c1b" providerId="LiveId" clId="{1A6DD549-D7D3-401A-B482-5AFCA2932DD4}" dt="2022-09-13T05:33:14.717" v="1312" actId="20577"/>
          <ac:spMkLst>
            <pc:docMk/>
            <pc:sldMk cId="1689230781" sldId="450"/>
            <ac:spMk id="2" creationId="{CBDE1736-DDBB-2F7C-2936-531747F98EEF}"/>
          </ac:spMkLst>
        </pc:spChg>
        <pc:spChg chg="mod">
          <ac:chgData name="rich morrow" userId="0b374ffc67ad6c1b" providerId="LiveId" clId="{1A6DD549-D7D3-401A-B482-5AFCA2932DD4}" dt="2022-09-13T05:35:51.192" v="1478" actId="20577"/>
          <ac:spMkLst>
            <pc:docMk/>
            <pc:sldMk cId="1689230781" sldId="450"/>
            <ac:spMk id="3" creationId="{EEDC6C07-7C03-317D-0C4B-83F63B3608E8}"/>
          </ac:spMkLst>
        </pc:spChg>
        <pc:graphicFrameChg chg="add mod modGraphic">
          <ac:chgData name="rich morrow" userId="0b374ffc67ad6c1b" providerId="LiveId" clId="{1A6DD549-D7D3-401A-B482-5AFCA2932DD4}" dt="2022-09-13T05:36:55.216" v="1611" actId="20577"/>
          <ac:graphicFrameMkLst>
            <pc:docMk/>
            <pc:sldMk cId="1689230781" sldId="450"/>
            <ac:graphicFrameMk id="4" creationId="{34454DAF-1BCC-D06C-D8E9-E8DFD1D1855F}"/>
          </ac:graphicFrameMkLst>
        </pc:graphicFrameChg>
      </pc:sldChg>
      <pc:sldChg chg="modSp add mod">
        <pc:chgData name="rich morrow" userId="0b374ffc67ad6c1b" providerId="LiveId" clId="{1A6DD549-D7D3-401A-B482-5AFCA2932DD4}" dt="2022-09-13T05:39:26.593" v="1849" actId="20577"/>
        <pc:sldMkLst>
          <pc:docMk/>
          <pc:sldMk cId="1193730991" sldId="451"/>
        </pc:sldMkLst>
        <pc:spChg chg="mod">
          <ac:chgData name="rich morrow" userId="0b374ffc67ad6c1b" providerId="LiveId" clId="{1A6DD549-D7D3-401A-B482-5AFCA2932DD4}" dt="2022-09-13T05:37:24.499" v="1617" actId="20577"/>
          <ac:spMkLst>
            <pc:docMk/>
            <pc:sldMk cId="1193730991" sldId="451"/>
            <ac:spMk id="15" creationId="{5731B8C2-7EB4-468B-BC70-D55D24C21264}"/>
          </ac:spMkLst>
        </pc:spChg>
        <pc:spChg chg="mod">
          <ac:chgData name="rich morrow" userId="0b374ffc67ad6c1b" providerId="LiveId" clId="{1A6DD549-D7D3-401A-B482-5AFCA2932DD4}" dt="2022-09-13T05:39:26.593" v="1849" actId="20577"/>
          <ac:spMkLst>
            <pc:docMk/>
            <pc:sldMk cId="1193730991" sldId="451"/>
            <ac:spMk id="16" creationId="{D67A62B7-D2D9-40FC-8A8A-687F8127DE81}"/>
          </ac:spMkLst>
        </pc:spChg>
      </pc:sldChg>
      <pc:sldChg chg="modSp add mod">
        <pc:chgData name="rich morrow" userId="0b374ffc67ad6c1b" providerId="LiveId" clId="{1A6DD549-D7D3-401A-B482-5AFCA2932DD4}" dt="2022-09-15T03:56:22.464" v="3917" actId="20577"/>
        <pc:sldMkLst>
          <pc:docMk/>
          <pc:sldMk cId="1517975100" sldId="452"/>
        </pc:sldMkLst>
        <pc:spChg chg="mod">
          <ac:chgData name="rich morrow" userId="0b374ffc67ad6c1b" providerId="LiveId" clId="{1A6DD549-D7D3-401A-B482-5AFCA2932DD4}" dt="2022-09-15T03:56:15.788" v="3914" actId="20577"/>
          <ac:spMkLst>
            <pc:docMk/>
            <pc:sldMk cId="1517975100" sldId="452"/>
            <ac:spMk id="15" creationId="{5731B8C2-7EB4-468B-BC70-D55D24C21264}"/>
          </ac:spMkLst>
        </pc:spChg>
        <pc:spChg chg="mod">
          <ac:chgData name="rich morrow" userId="0b374ffc67ad6c1b" providerId="LiveId" clId="{1A6DD549-D7D3-401A-B482-5AFCA2932DD4}" dt="2022-09-15T03:56:22.464" v="3917" actId="20577"/>
          <ac:spMkLst>
            <pc:docMk/>
            <pc:sldMk cId="1517975100" sldId="452"/>
            <ac:spMk id="16" creationId="{D67A62B7-D2D9-40FC-8A8A-687F8127DE81}"/>
          </ac:spMkLst>
        </pc:spChg>
      </pc:sldChg>
      <pc:sldChg chg="modSp add mod">
        <pc:chgData name="rich morrow" userId="0b374ffc67ad6c1b" providerId="LiveId" clId="{1A6DD549-D7D3-401A-B482-5AFCA2932DD4}" dt="2022-09-15T04:07:22.192" v="4210" actId="20577"/>
        <pc:sldMkLst>
          <pc:docMk/>
          <pc:sldMk cId="4167004339" sldId="453"/>
        </pc:sldMkLst>
        <pc:spChg chg="mod">
          <ac:chgData name="rich morrow" userId="0b374ffc67ad6c1b" providerId="LiveId" clId="{1A6DD549-D7D3-401A-B482-5AFCA2932DD4}" dt="2022-09-13T05:44:21.650" v="1992" actId="20577"/>
          <ac:spMkLst>
            <pc:docMk/>
            <pc:sldMk cId="4167004339" sldId="453"/>
            <ac:spMk id="15" creationId="{5731B8C2-7EB4-468B-BC70-D55D24C21264}"/>
          </ac:spMkLst>
        </pc:spChg>
        <pc:spChg chg="mod">
          <ac:chgData name="rich morrow" userId="0b374ffc67ad6c1b" providerId="LiveId" clId="{1A6DD549-D7D3-401A-B482-5AFCA2932DD4}" dt="2022-09-15T04:07:22.192" v="4210" actId="20577"/>
          <ac:spMkLst>
            <pc:docMk/>
            <pc:sldMk cId="4167004339" sldId="453"/>
            <ac:spMk id="16" creationId="{D67A62B7-D2D9-40FC-8A8A-687F8127DE81}"/>
          </ac:spMkLst>
        </pc:spChg>
      </pc:sldChg>
      <pc:sldChg chg="modSp add mod">
        <pc:chgData name="rich morrow" userId="0b374ffc67ad6c1b" providerId="LiveId" clId="{1A6DD549-D7D3-401A-B482-5AFCA2932DD4}" dt="2022-09-13T05:47:59.727" v="2322" actId="20577"/>
        <pc:sldMkLst>
          <pc:docMk/>
          <pc:sldMk cId="4283652202" sldId="454"/>
        </pc:sldMkLst>
        <pc:spChg chg="mod">
          <ac:chgData name="rich morrow" userId="0b374ffc67ad6c1b" providerId="LiveId" clId="{1A6DD549-D7D3-401A-B482-5AFCA2932DD4}" dt="2022-09-13T05:46:40.782" v="2167" actId="20577"/>
          <ac:spMkLst>
            <pc:docMk/>
            <pc:sldMk cId="4283652202" sldId="454"/>
            <ac:spMk id="15" creationId="{5731B8C2-7EB4-468B-BC70-D55D24C21264}"/>
          </ac:spMkLst>
        </pc:spChg>
        <pc:spChg chg="mod">
          <ac:chgData name="rich morrow" userId="0b374ffc67ad6c1b" providerId="LiveId" clId="{1A6DD549-D7D3-401A-B482-5AFCA2932DD4}" dt="2022-09-13T05:47:59.727" v="2322" actId="20577"/>
          <ac:spMkLst>
            <pc:docMk/>
            <pc:sldMk cId="4283652202" sldId="454"/>
            <ac:spMk id="16" creationId="{D67A62B7-D2D9-40FC-8A8A-687F8127DE81}"/>
          </ac:spMkLst>
        </pc:spChg>
      </pc:sldChg>
      <pc:sldChg chg="modSp add mod">
        <pc:chgData name="rich morrow" userId="0b374ffc67ad6c1b" providerId="LiveId" clId="{1A6DD549-D7D3-401A-B482-5AFCA2932DD4}" dt="2022-09-13T05:51:25.525" v="2624" actId="20577"/>
        <pc:sldMkLst>
          <pc:docMk/>
          <pc:sldMk cId="3477727863" sldId="455"/>
        </pc:sldMkLst>
        <pc:spChg chg="mod">
          <ac:chgData name="rich morrow" userId="0b374ffc67ad6c1b" providerId="LiveId" clId="{1A6DD549-D7D3-401A-B482-5AFCA2932DD4}" dt="2022-09-13T05:48:45.115" v="2353" actId="20577"/>
          <ac:spMkLst>
            <pc:docMk/>
            <pc:sldMk cId="3477727863" sldId="455"/>
            <ac:spMk id="15" creationId="{5731B8C2-7EB4-468B-BC70-D55D24C21264}"/>
          </ac:spMkLst>
        </pc:spChg>
        <pc:spChg chg="mod">
          <ac:chgData name="rich morrow" userId="0b374ffc67ad6c1b" providerId="LiveId" clId="{1A6DD549-D7D3-401A-B482-5AFCA2932DD4}" dt="2022-09-13T05:51:25.525" v="2624" actId="20577"/>
          <ac:spMkLst>
            <pc:docMk/>
            <pc:sldMk cId="3477727863" sldId="455"/>
            <ac:spMk id="16" creationId="{D67A62B7-D2D9-40FC-8A8A-687F8127DE81}"/>
          </ac:spMkLst>
        </pc:spChg>
      </pc:sldChg>
      <pc:sldChg chg="modSp add mod">
        <pc:chgData name="rich morrow" userId="0b374ffc67ad6c1b" providerId="LiveId" clId="{1A6DD549-D7D3-401A-B482-5AFCA2932DD4}" dt="2022-09-13T05:52:53.966" v="2747" actId="20577"/>
        <pc:sldMkLst>
          <pc:docMk/>
          <pc:sldMk cId="3916092304" sldId="456"/>
        </pc:sldMkLst>
        <pc:spChg chg="mod">
          <ac:chgData name="rich morrow" userId="0b374ffc67ad6c1b" providerId="LiveId" clId="{1A6DD549-D7D3-401A-B482-5AFCA2932DD4}" dt="2022-09-13T05:52:07.811" v="2650" actId="20577"/>
          <ac:spMkLst>
            <pc:docMk/>
            <pc:sldMk cId="3916092304" sldId="456"/>
            <ac:spMk id="15" creationId="{5731B8C2-7EB4-468B-BC70-D55D24C21264}"/>
          </ac:spMkLst>
        </pc:spChg>
        <pc:spChg chg="mod">
          <ac:chgData name="rich morrow" userId="0b374ffc67ad6c1b" providerId="LiveId" clId="{1A6DD549-D7D3-401A-B482-5AFCA2932DD4}" dt="2022-09-13T05:52:53.966" v="2747" actId="20577"/>
          <ac:spMkLst>
            <pc:docMk/>
            <pc:sldMk cId="3916092304" sldId="456"/>
            <ac:spMk id="16" creationId="{D67A62B7-D2D9-40FC-8A8A-687F8127DE81}"/>
          </ac:spMkLst>
        </pc:spChg>
      </pc:sldChg>
      <pc:sldChg chg="modSp add mod">
        <pc:chgData name="rich morrow" userId="0b374ffc67ad6c1b" providerId="LiveId" clId="{1A6DD549-D7D3-401A-B482-5AFCA2932DD4}" dt="2022-09-15T05:10:08.343" v="6187" actId="20577"/>
        <pc:sldMkLst>
          <pc:docMk/>
          <pc:sldMk cId="2841741718" sldId="457"/>
        </pc:sldMkLst>
        <pc:spChg chg="mod">
          <ac:chgData name="rich morrow" userId="0b374ffc67ad6c1b" providerId="LiveId" clId="{1A6DD549-D7D3-401A-B482-5AFCA2932DD4}" dt="2022-09-13T05:54:54.705" v="2811" actId="20577"/>
          <ac:spMkLst>
            <pc:docMk/>
            <pc:sldMk cId="2841741718" sldId="457"/>
            <ac:spMk id="15" creationId="{5731B8C2-7EB4-468B-BC70-D55D24C21264}"/>
          </ac:spMkLst>
        </pc:spChg>
        <pc:spChg chg="mod">
          <ac:chgData name="rich morrow" userId="0b374ffc67ad6c1b" providerId="LiveId" clId="{1A6DD549-D7D3-401A-B482-5AFCA2932DD4}" dt="2022-09-15T05:10:08.343" v="6187" actId="20577"/>
          <ac:spMkLst>
            <pc:docMk/>
            <pc:sldMk cId="2841741718" sldId="457"/>
            <ac:spMk id="16" creationId="{D67A62B7-D2D9-40FC-8A8A-687F8127DE81}"/>
          </ac:spMkLst>
        </pc:spChg>
      </pc:sldChg>
      <pc:sldChg chg="modSp new mod">
        <pc:chgData name="rich morrow" userId="0b374ffc67ad6c1b" providerId="LiveId" clId="{1A6DD549-D7D3-401A-B482-5AFCA2932DD4}" dt="2022-09-15T05:33:09.619" v="7368" actId="20577"/>
        <pc:sldMkLst>
          <pc:docMk/>
          <pc:sldMk cId="898586742" sldId="458"/>
        </pc:sldMkLst>
        <pc:spChg chg="mod">
          <ac:chgData name="rich morrow" userId="0b374ffc67ad6c1b" providerId="LiveId" clId="{1A6DD549-D7D3-401A-B482-5AFCA2932DD4}" dt="2022-09-15T03:35:51.513" v="3096" actId="20577"/>
          <ac:spMkLst>
            <pc:docMk/>
            <pc:sldMk cId="898586742" sldId="458"/>
            <ac:spMk id="2" creationId="{6A4855C7-B845-85F6-6693-8FCCF11004D4}"/>
          </ac:spMkLst>
        </pc:spChg>
        <pc:spChg chg="mod">
          <ac:chgData name="rich morrow" userId="0b374ffc67ad6c1b" providerId="LiveId" clId="{1A6DD549-D7D3-401A-B482-5AFCA2932DD4}" dt="2022-09-15T05:33:09.619" v="7368" actId="20577"/>
          <ac:spMkLst>
            <pc:docMk/>
            <pc:sldMk cId="898586742" sldId="458"/>
            <ac:spMk id="3" creationId="{7FBE6360-5DE9-4602-40D3-4E7DB56B556A}"/>
          </ac:spMkLst>
        </pc:spChg>
      </pc:sldChg>
      <pc:sldChg chg="addSp modSp add mod">
        <pc:chgData name="rich morrow" userId="0b374ffc67ad6c1b" providerId="LiveId" clId="{1A6DD549-D7D3-401A-B482-5AFCA2932DD4}" dt="2022-09-15T03:49:20.966" v="3393" actId="1076"/>
        <pc:sldMkLst>
          <pc:docMk/>
          <pc:sldMk cId="3885135583" sldId="459"/>
        </pc:sldMkLst>
        <pc:spChg chg="mod">
          <ac:chgData name="rich morrow" userId="0b374ffc67ad6c1b" providerId="LiveId" clId="{1A6DD549-D7D3-401A-B482-5AFCA2932DD4}" dt="2022-09-15T03:44:54.820" v="3389" actId="20577"/>
          <ac:spMkLst>
            <pc:docMk/>
            <pc:sldMk cId="3885135583" sldId="459"/>
            <ac:spMk id="2" creationId="{59C2C8B1-0450-4C3A-BD83-1D5F0264B268}"/>
          </ac:spMkLst>
        </pc:spChg>
        <pc:spChg chg="mod">
          <ac:chgData name="rich morrow" userId="0b374ffc67ad6c1b" providerId="LiveId" clId="{1A6DD549-D7D3-401A-B482-5AFCA2932DD4}" dt="2022-09-15T03:49:20.966" v="3393" actId="1076"/>
          <ac:spMkLst>
            <pc:docMk/>
            <pc:sldMk cId="3885135583" sldId="459"/>
            <ac:spMk id="3" creationId="{4F0712AE-47B4-4CE5-BAC6-0C22AA79E4A3}"/>
          </ac:spMkLst>
        </pc:spChg>
        <pc:picChg chg="add mod">
          <ac:chgData name="rich morrow" userId="0b374ffc67ad6c1b" providerId="LiveId" clId="{1A6DD549-D7D3-401A-B482-5AFCA2932DD4}" dt="2022-09-15T03:49:20.966" v="3393" actId="1076"/>
          <ac:picMkLst>
            <pc:docMk/>
            <pc:sldMk cId="3885135583" sldId="459"/>
            <ac:picMk id="1026" creationId="{961103C8-DBA0-A682-F31D-08BB1BF46937}"/>
          </ac:picMkLst>
        </pc:picChg>
      </pc:sldChg>
      <pc:sldChg chg="addSp modSp add mod">
        <pc:chgData name="rich morrow" userId="0b374ffc67ad6c1b" providerId="LiveId" clId="{1A6DD549-D7D3-401A-B482-5AFCA2932DD4}" dt="2022-09-15T05:14:50.681" v="6333" actId="1076"/>
        <pc:sldMkLst>
          <pc:docMk/>
          <pc:sldMk cId="789324527" sldId="460"/>
        </pc:sldMkLst>
        <pc:spChg chg="mod">
          <ac:chgData name="rich morrow" userId="0b374ffc67ad6c1b" providerId="LiveId" clId="{1A6DD549-D7D3-401A-B482-5AFCA2932DD4}" dt="2022-09-15T03:50:07.022" v="3413" actId="20577"/>
          <ac:spMkLst>
            <pc:docMk/>
            <pc:sldMk cId="789324527" sldId="460"/>
            <ac:spMk id="2" creationId="{59C2C8B1-0450-4C3A-BD83-1D5F0264B268}"/>
          </ac:spMkLst>
        </pc:spChg>
        <pc:spChg chg="mod">
          <ac:chgData name="rich morrow" userId="0b374ffc67ad6c1b" providerId="LiveId" clId="{1A6DD549-D7D3-401A-B482-5AFCA2932DD4}" dt="2022-09-15T03:53:45.491" v="3770" actId="20577"/>
          <ac:spMkLst>
            <pc:docMk/>
            <pc:sldMk cId="789324527" sldId="460"/>
            <ac:spMk id="3" creationId="{4F0712AE-47B4-4CE5-BAC6-0C22AA79E4A3}"/>
          </ac:spMkLst>
        </pc:spChg>
        <pc:picChg chg="add mod">
          <ac:chgData name="rich morrow" userId="0b374ffc67ad6c1b" providerId="LiveId" clId="{1A6DD549-D7D3-401A-B482-5AFCA2932DD4}" dt="2022-09-15T05:14:50.681" v="6333" actId="1076"/>
          <ac:picMkLst>
            <pc:docMk/>
            <pc:sldMk cId="789324527" sldId="460"/>
            <ac:picMk id="5" creationId="{C840B64B-0CA8-4591-F1E1-92DCCB012612}"/>
          </ac:picMkLst>
        </pc:picChg>
      </pc:sldChg>
      <pc:sldChg chg="add del">
        <pc:chgData name="rich morrow" userId="0b374ffc67ad6c1b" providerId="LiveId" clId="{1A6DD549-D7D3-401A-B482-5AFCA2932DD4}" dt="2022-09-15T03:49:53.187" v="3395"/>
        <pc:sldMkLst>
          <pc:docMk/>
          <pc:sldMk cId="2596473125" sldId="460"/>
        </pc:sldMkLst>
      </pc:sldChg>
      <pc:sldChg chg="modSp new mod">
        <pc:chgData name="rich morrow" userId="0b374ffc67ad6c1b" providerId="LiveId" clId="{1A6DD549-D7D3-401A-B482-5AFCA2932DD4}" dt="2022-09-15T03:55:44.190" v="3910" actId="20577"/>
        <pc:sldMkLst>
          <pc:docMk/>
          <pc:sldMk cId="3999594543" sldId="461"/>
        </pc:sldMkLst>
        <pc:spChg chg="mod">
          <ac:chgData name="rich morrow" userId="0b374ffc67ad6c1b" providerId="LiveId" clId="{1A6DD549-D7D3-401A-B482-5AFCA2932DD4}" dt="2022-09-15T03:54:02.798" v="3793" actId="20577"/>
          <ac:spMkLst>
            <pc:docMk/>
            <pc:sldMk cId="3999594543" sldId="461"/>
            <ac:spMk id="2" creationId="{4F0D2E61-BE3F-750E-0D90-971B461473D3}"/>
          </ac:spMkLst>
        </pc:spChg>
        <pc:spChg chg="mod">
          <ac:chgData name="rich morrow" userId="0b374ffc67ad6c1b" providerId="LiveId" clId="{1A6DD549-D7D3-401A-B482-5AFCA2932DD4}" dt="2022-09-15T03:55:44.190" v="3910" actId="20577"/>
          <ac:spMkLst>
            <pc:docMk/>
            <pc:sldMk cId="3999594543" sldId="461"/>
            <ac:spMk id="3" creationId="{74D8BE1E-6A0B-6168-F333-8BFD951A0818}"/>
          </ac:spMkLst>
        </pc:spChg>
      </pc:sldChg>
      <pc:sldChg chg="addSp modSp add mod">
        <pc:chgData name="rich morrow" userId="0b374ffc67ad6c1b" providerId="LiveId" clId="{1A6DD549-D7D3-401A-B482-5AFCA2932DD4}" dt="2022-09-15T04:00:15.533" v="3923" actId="207"/>
        <pc:sldMkLst>
          <pc:docMk/>
          <pc:sldMk cId="1651950142" sldId="462"/>
        </pc:sldMkLst>
        <pc:spChg chg="add mod">
          <ac:chgData name="rich morrow" userId="0b374ffc67ad6c1b" providerId="LiveId" clId="{1A6DD549-D7D3-401A-B482-5AFCA2932DD4}" dt="2022-09-15T04:00:15.533" v="3923" actId="207"/>
          <ac:spMkLst>
            <pc:docMk/>
            <pc:sldMk cId="1651950142" sldId="462"/>
            <ac:spMk id="3" creationId="{75DBC9B6-8F29-1B89-A0B6-89442B393DF5}"/>
          </ac:spMkLst>
        </pc:spChg>
      </pc:sldChg>
      <pc:sldChg chg="addSp delSp modSp new mod modAnim">
        <pc:chgData name="rich morrow" userId="0b374ffc67ad6c1b" providerId="LiveId" clId="{1A6DD549-D7D3-401A-B482-5AFCA2932DD4}" dt="2022-09-15T04:07:47.550" v="4213" actId="14100"/>
        <pc:sldMkLst>
          <pc:docMk/>
          <pc:sldMk cId="3725841260" sldId="463"/>
        </pc:sldMkLst>
        <pc:spChg chg="mod">
          <ac:chgData name="rich morrow" userId="0b374ffc67ad6c1b" providerId="LiveId" clId="{1A6DD549-D7D3-401A-B482-5AFCA2932DD4}" dt="2022-09-15T04:01:25.068" v="3949" actId="20577"/>
          <ac:spMkLst>
            <pc:docMk/>
            <pc:sldMk cId="3725841260" sldId="463"/>
            <ac:spMk id="2" creationId="{780FDBDC-550E-CF9E-554F-B85577245960}"/>
          </ac:spMkLst>
        </pc:spChg>
        <pc:spChg chg="del">
          <ac:chgData name="rich morrow" userId="0b374ffc67ad6c1b" providerId="LiveId" clId="{1A6DD549-D7D3-401A-B482-5AFCA2932DD4}" dt="2022-09-15T04:02:16.229" v="3950" actId="478"/>
          <ac:spMkLst>
            <pc:docMk/>
            <pc:sldMk cId="3725841260" sldId="463"/>
            <ac:spMk id="3" creationId="{F3B4E2F1-72B7-3C38-1082-8164CE597794}"/>
          </ac:spMkLst>
        </pc:spChg>
        <pc:spChg chg="add mod">
          <ac:chgData name="rich morrow" userId="0b374ffc67ad6c1b" providerId="LiveId" clId="{1A6DD549-D7D3-401A-B482-5AFCA2932DD4}" dt="2022-09-15T04:07:47.550" v="4213" actId="14100"/>
          <ac:spMkLst>
            <pc:docMk/>
            <pc:sldMk cId="3725841260" sldId="463"/>
            <ac:spMk id="4" creationId="{A5CBD896-586F-DDC3-E659-FA89E45A2BC4}"/>
          </ac:spMkLst>
        </pc:spChg>
        <pc:spChg chg="add mod">
          <ac:chgData name="rich morrow" userId="0b374ffc67ad6c1b" providerId="LiveId" clId="{1A6DD549-D7D3-401A-B482-5AFCA2932DD4}" dt="2022-09-15T04:04:31.917" v="4023" actId="14100"/>
          <ac:spMkLst>
            <pc:docMk/>
            <pc:sldMk cId="3725841260" sldId="463"/>
            <ac:spMk id="5" creationId="{CFD9AE5E-8831-19E2-36E1-AB5E26D93F1F}"/>
          </ac:spMkLst>
        </pc:spChg>
        <pc:spChg chg="add mod">
          <ac:chgData name="rich morrow" userId="0b374ffc67ad6c1b" providerId="LiveId" clId="{1A6DD549-D7D3-401A-B482-5AFCA2932DD4}" dt="2022-09-15T04:05:17.285" v="4055" actId="1076"/>
          <ac:spMkLst>
            <pc:docMk/>
            <pc:sldMk cId="3725841260" sldId="463"/>
            <ac:spMk id="7" creationId="{E26562FE-70A9-D216-0183-F512D67E777F}"/>
          </ac:spMkLst>
        </pc:spChg>
        <pc:spChg chg="add mod">
          <ac:chgData name="rich morrow" userId="0b374ffc67ad6c1b" providerId="LiveId" clId="{1A6DD549-D7D3-401A-B482-5AFCA2932DD4}" dt="2022-09-15T04:07:00.350" v="4174" actId="20577"/>
          <ac:spMkLst>
            <pc:docMk/>
            <pc:sldMk cId="3725841260" sldId="463"/>
            <ac:spMk id="8" creationId="{9CA9E663-1F5A-CE15-B8E2-09DDA24A5C46}"/>
          </ac:spMkLst>
        </pc:spChg>
        <pc:picChg chg="add mod">
          <ac:chgData name="rich morrow" userId="0b374ffc67ad6c1b" providerId="LiveId" clId="{1A6DD549-D7D3-401A-B482-5AFCA2932DD4}" dt="2022-09-15T04:07:35.517" v="4211" actId="14100"/>
          <ac:picMkLst>
            <pc:docMk/>
            <pc:sldMk cId="3725841260" sldId="463"/>
            <ac:picMk id="2050" creationId="{9C13F6BD-171F-1A70-A57F-C89F2B6B8273}"/>
          </ac:picMkLst>
        </pc:picChg>
        <pc:picChg chg="add mod">
          <ac:chgData name="rich morrow" userId="0b374ffc67ad6c1b" providerId="LiveId" clId="{1A6DD549-D7D3-401A-B482-5AFCA2932DD4}" dt="2022-09-15T04:05:17.285" v="4055" actId="1076"/>
          <ac:picMkLst>
            <pc:docMk/>
            <pc:sldMk cId="3725841260" sldId="463"/>
            <ac:picMk id="2052" creationId="{6D51001B-8008-17A1-C8BE-37CCAA151BBD}"/>
          </ac:picMkLst>
        </pc:picChg>
      </pc:sldChg>
      <pc:sldChg chg="addSp modSp new mod">
        <pc:chgData name="rich morrow" userId="0b374ffc67ad6c1b" providerId="LiveId" clId="{1A6DD549-D7D3-401A-B482-5AFCA2932DD4}" dt="2022-09-15T05:35:01.146" v="7435" actId="20577"/>
        <pc:sldMkLst>
          <pc:docMk/>
          <pc:sldMk cId="2612370389" sldId="464"/>
        </pc:sldMkLst>
        <pc:spChg chg="mod">
          <ac:chgData name="rich morrow" userId="0b374ffc67ad6c1b" providerId="LiveId" clId="{1A6DD549-D7D3-401A-B482-5AFCA2932DD4}" dt="2022-09-15T04:08:41.004" v="4280" actId="20577"/>
          <ac:spMkLst>
            <pc:docMk/>
            <pc:sldMk cId="2612370389" sldId="464"/>
            <ac:spMk id="2" creationId="{F940BB7D-1033-FF26-F6CC-178A3DBC4EC2}"/>
          </ac:spMkLst>
        </pc:spChg>
        <pc:spChg chg="mod">
          <ac:chgData name="rich morrow" userId="0b374ffc67ad6c1b" providerId="LiveId" clId="{1A6DD549-D7D3-401A-B482-5AFCA2932DD4}" dt="2022-09-15T05:35:01.146" v="7435" actId="20577"/>
          <ac:spMkLst>
            <pc:docMk/>
            <pc:sldMk cId="2612370389" sldId="464"/>
            <ac:spMk id="3" creationId="{A2637360-9A0D-DB04-2822-F34FD2D3B669}"/>
          </ac:spMkLst>
        </pc:spChg>
        <pc:picChg chg="add mod">
          <ac:chgData name="rich morrow" userId="0b374ffc67ad6c1b" providerId="LiveId" clId="{1A6DD549-D7D3-401A-B482-5AFCA2932DD4}" dt="2022-09-15T05:14:08.450" v="6331" actId="1076"/>
          <ac:picMkLst>
            <pc:docMk/>
            <pc:sldMk cId="2612370389" sldId="464"/>
            <ac:picMk id="5" creationId="{7B84B93F-2179-0044-4C11-E829354E051E}"/>
          </ac:picMkLst>
        </pc:picChg>
      </pc:sldChg>
      <pc:sldChg chg="addSp delSp modSp new mod ord">
        <pc:chgData name="rich morrow" userId="0b374ffc67ad6c1b" providerId="LiveId" clId="{1A6DD549-D7D3-401A-B482-5AFCA2932DD4}" dt="2022-09-15T04:12:59.180" v="4589" actId="1076"/>
        <pc:sldMkLst>
          <pc:docMk/>
          <pc:sldMk cId="311848630" sldId="465"/>
        </pc:sldMkLst>
        <pc:spChg chg="mod">
          <ac:chgData name="rich morrow" userId="0b374ffc67ad6c1b" providerId="LiveId" clId="{1A6DD549-D7D3-401A-B482-5AFCA2932DD4}" dt="2022-09-15T04:12:23.021" v="4582" actId="20577"/>
          <ac:spMkLst>
            <pc:docMk/>
            <pc:sldMk cId="311848630" sldId="465"/>
            <ac:spMk id="2" creationId="{0379D9E0-669E-A867-932B-A109D6D0B152}"/>
          </ac:spMkLst>
        </pc:spChg>
        <pc:spChg chg="del mod">
          <ac:chgData name="rich morrow" userId="0b374ffc67ad6c1b" providerId="LiveId" clId="{1A6DD549-D7D3-401A-B482-5AFCA2932DD4}" dt="2022-09-15T04:12:44.805" v="4587" actId="478"/>
          <ac:spMkLst>
            <pc:docMk/>
            <pc:sldMk cId="311848630" sldId="465"/>
            <ac:spMk id="3" creationId="{CE1D018D-6CC7-4017-9078-A140F317608A}"/>
          </ac:spMkLst>
        </pc:spChg>
        <pc:picChg chg="add mod">
          <ac:chgData name="rich morrow" userId="0b374ffc67ad6c1b" providerId="LiveId" clId="{1A6DD549-D7D3-401A-B482-5AFCA2932DD4}" dt="2022-09-15T04:12:59.180" v="4589" actId="1076"/>
          <ac:picMkLst>
            <pc:docMk/>
            <pc:sldMk cId="311848630" sldId="465"/>
            <ac:picMk id="3074" creationId="{8E307EFD-0FE2-FF4A-A522-05575F3AA120}"/>
          </ac:picMkLst>
        </pc:picChg>
      </pc:sldChg>
      <pc:sldChg chg="modSp new mod">
        <pc:chgData name="rich morrow" userId="0b374ffc67ad6c1b" providerId="LiveId" clId="{1A6DD549-D7D3-401A-B482-5AFCA2932DD4}" dt="2022-09-15T04:16:08.918" v="4661" actId="5793"/>
        <pc:sldMkLst>
          <pc:docMk/>
          <pc:sldMk cId="3563123923" sldId="466"/>
        </pc:sldMkLst>
        <pc:spChg chg="mod">
          <ac:chgData name="rich morrow" userId="0b374ffc67ad6c1b" providerId="LiveId" clId="{1A6DD549-D7D3-401A-B482-5AFCA2932DD4}" dt="2022-09-15T04:15:42.556" v="4601" actId="20577"/>
          <ac:spMkLst>
            <pc:docMk/>
            <pc:sldMk cId="3563123923" sldId="466"/>
            <ac:spMk id="2" creationId="{FC8E81C4-D18E-EAE5-9D88-0A419E23BA7A}"/>
          </ac:spMkLst>
        </pc:spChg>
        <pc:spChg chg="mod">
          <ac:chgData name="rich morrow" userId="0b374ffc67ad6c1b" providerId="LiveId" clId="{1A6DD549-D7D3-401A-B482-5AFCA2932DD4}" dt="2022-09-15T04:16:08.918" v="4661" actId="5793"/>
          <ac:spMkLst>
            <pc:docMk/>
            <pc:sldMk cId="3563123923" sldId="466"/>
            <ac:spMk id="3" creationId="{8C9787C9-4BEB-74DD-6736-573A9C0AC122}"/>
          </ac:spMkLst>
        </pc:spChg>
      </pc:sldChg>
      <pc:sldChg chg="modSp new mod">
        <pc:chgData name="rich morrow" userId="0b374ffc67ad6c1b" providerId="LiveId" clId="{1A6DD549-D7D3-401A-B482-5AFCA2932DD4}" dt="2022-09-15T05:35:27.162" v="7439" actId="20577"/>
        <pc:sldMkLst>
          <pc:docMk/>
          <pc:sldMk cId="1960999397" sldId="467"/>
        </pc:sldMkLst>
        <pc:spChg chg="mod">
          <ac:chgData name="rich morrow" userId="0b374ffc67ad6c1b" providerId="LiveId" clId="{1A6DD549-D7D3-401A-B482-5AFCA2932DD4}" dt="2022-09-15T04:17:05.276" v="4695" actId="20577"/>
          <ac:spMkLst>
            <pc:docMk/>
            <pc:sldMk cId="1960999397" sldId="467"/>
            <ac:spMk id="2" creationId="{B2E0DAA6-3EF9-4BF6-F2C0-C0D0C79EF1B3}"/>
          </ac:spMkLst>
        </pc:spChg>
        <pc:spChg chg="mod">
          <ac:chgData name="rich morrow" userId="0b374ffc67ad6c1b" providerId="LiveId" clId="{1A6DD549-D7D3-401A-B482-5AFCA2932DD4}" dt="2022-09-15T05:35:27.162" v="7439" actId="20577"/>
          <ac:spMkLst>
            <pc:docMk/>
            <pc:sldMk cId="1960999397" sldId="467"/>
            <ac:spMk id="3" creationId="{241C9521-8238-F6F3-872C-5F52279DD434}"/>
          </ac:spMkLst>
        </pc:spChg>
      </pc:sldChg>
      <pc:sldChg chg="addSp modSp new mod">
        <pc:chgData name="rich morrow" userId="0b374ffc67ad6c1b" providerId="LiveId" clId="{1A6DD549-D7D3-401A-B482-5AFCA2932DD4}" dt="2022-09-15T04:23:21.604" v="4954" actId="1076"/>
        <pc:sldMkLst>
          <pc:docMk/>
          <pc:sldMk cId="2813008674" sldId="468"/>
        </pc:sldMkLst>
        <pc:spChg chg="mod">
          <ac:chgData name="rich morrow" userId="0b374ffc67ad6c1b" providerId="LiveId" clId="{1A6DD549-D7D3-401A-B482-5AFCA2932DD4}" dt="2022-09-15T04:23:12.221" v="4952" actId="14100"/>
          <ac:spMkLst>
            <pc:docMk/>
            <pc:sldMk cId="2813008674" sldId="468"/>
            <ac:spMk id="2" creationId="{BC17D352-8091-0BD1-C8EF-0DD26D3A22B5}"/>
          </ac:spMkLst>
        </pc:spChg>
        <pc:picChg chg="add mod">
          <ac:chgData name="rich morrow" userId="0b374ffc67ad6c1b" providerId="LiveId" clId="{1A6DD549-D7D3-401A-B482-5AFCA2932DD4}" dt="2022-09-15T04:23:21.604" v="4954" actId="1076"/>
          <ac:picMkLst>
            <pc:docMk/>
            <pc:sldMk cId="2813008674" sldId="468"/>
            <ac:picMk id="4098" creationId="{5C7A0D3E-D55E-644D-373A-8A0D66989DAB}"/>
          </ac:picMkLst>
        </pc:picChg>
      </pc:sldChg>
      <pc:sldChg chg="modSp add mod">
        <pc:chgData name="rich morrow" userId="0b374ffc67ad6c1b" providerId="LiveId" clId="{1A6DD549-D7D3-401A-B482-5AFCA2932DD4}" dt="2022-09-15T04:20:18.045" v="4848" actId="14100"/>
        <pc:sldMkLst>
          <pc:docMk/>
          <pc:sldMk cId="3924561306" sldId="469"/>
        </pc:sldMkLst>
        <pc:spChg chg="mod">
          <ac:chgData name="rich morrow" userId="0b374ffc67ad6c1b" providerId="LiveId" clId="{1A6DD549-D7D3-401A-B482-5AFCA2932DD4}" dt="2022-09-15T04:20:18.045" v="4848" actId="14100"/>
          <ac:spMkLst>
            <pc:docMk/>
            <pc:sldMk cId="3924561306" sldId="469"/>
            <ac:spMk id="3" creationId="{75DBC9B6-8F29-1B89-A0B6-89442B393DF5}"/>
          </ac:spMkLst>
        </pc:spChg>
      </pc:sldChg>
      <pc:sldChg chg="modSp add mod">
        <pc:chgData name="rich morrow" userId="0b374ffc67ad6c1b" providerId="LiveId" clId="{1A6DD549-D7D3-401A-B482-5AFCA2932DD4}" dt="2022-09-15T04:20:36.397" v="4851" actId="14100"/>
        <pc:sldMkLst>
          <pc:docMk/>
          <pc:sldMk cId="2725469778" sldId="470"/>
        </pc:sldMkLst>
        <pc:spChg chg="mod">
          <ac:chgData name="rich morrow" userId="0b374ffc67ad6c1b" providerId="LiveId" clId="{1A6DD549-D7D3-401A-B482-5AFCA2932DD4}" dt="2022-09-15T04:20:36.397" v="4851" actId="14100"/>
          <ac:spMkLst>
            <pc:docMk/>
            <pc:sldMk cId="2725469778" sldId="470"/>
            <ac:spMk id="3" creationId="{75DBC9B6-8F29-1B89-A0B6-89442B393DF5}"/>
          </ac:spMkLst>
        </pc:spChg>
      </pc:sldChg>
      <pc:sldChg chg="addSp delSp modSp add mod addAnim delAnim modAnim modNotesTx">
        <pc:chgData name="rich morrow" userId="0b374ffc67ad6c1b" providerId="LiveId" clId="{1A6DD549-D7D3-401A-B482-5AFCA2932DD4}" dt="2022-09-15T05:36:00.502" v="7502" actId="20577"/>
        <pc:sldMkLst>
          <pc:docMk/>
          <pc:sldMk cId="1669954212" sldId="471"/>
        </pc:sldMkLst>
        <pc:spChg chg="mod">
          <ac:chgData name="rich morrow" userId="0b374ffc67ad6c1b" providerId="LiveId" clId="{1A6DD549-D7D3-401A-B482-5AFCA2932DD4}" dt="2022-09-15T04:22:40.030" v="4938" actId="20577"/>
          <ac:spMkLst>
            <pc:docMk/>
            <pc:sldMk cId="1669954212" sldId="471"/>
            <ac:spMk id="2" creationId="{8BBC3495-B5C6-47D7-986C-37BE832B0DF9}"/>
          </ac:spMkLst>
        </pc:spChg>
        <pc:spChg chg="del">
          <ac:chgData name="rich morrow" userId="0b374ffc67ad6c1b" providerId="LiveId" clId="{1A6DD549-D7D3-401A-B482-5AFCA2932DD4}" dt="2022-09-15T04:21:37.713" v="4879" actId="478"/>
          <ac:spMkLst>
            <pc:docMk/>
            <pc:sldMk cId="1669954212" sldId="471"/>
            <ac:spMk id="3" creationId="{75DBC9B6-8F29-1B89-A0B6-89442B393DF5}"/>
          </ac:spMkLst>
        </pc:spChg>
        <pc:spChg chg="del mod">
          <ac:chgData name="rich morrow" userId="0b374ffc67ad6c1b" providerId="LiveId" clId="{1A6DD549-D7D3-401A-B482-5AFCA2932DD4}" dt="2022-09-15T04:21:10.917" v="4863" actId="478"/>
          <ac:spMkLst>
            <pc:docMk/>
            <pc:sldMk cId="1669954212" sldId="471"/>
            <ac:spMk id="8" creationId="{F9F5D5DC-7E5E-4CB3-B553-467EA693449B}"/>
          </ac:spMkLst>
        </pc:spChg>
        <pc:spChg chg="del">
          <ac:chgData name="rich morrow" userId="0b374ffc67ad6c1b" providerId="LiveId" clId="{1A6DD549-D7D3-401A-B482-5AFCA2932DD4}" dt="2022-09-15T04:21:03.810" v="4859" actId="478"/>
          <ac:spMkLst>
            <pc:docMk/>
            <pc:sldMk cId="1669954212" sldId="471"/>
            <ac:spMk id="13" creationId="{2BB9305E-E203-4A90-9C3E-A802987D3D18}"/>
          </ac:spMkLst>
        </pc:spChg>
        <pc:spChg chg="del">
          <ac:chgData name="rich morrow" userId="0b374ffc67ad6c1b" providerId="LiveId" clId="{1A6DD549-D7D3-401A-B482-5AFCA2932DD4}" dt="2022-09-15T04:21:51.857" v="4887" actId="478"/>
          <ac:spMkLst>
            <pc:docMk/>
            <pc:sldMk cId="1669954212" sldId="471"/>
            <ac:spMk id="14" creationId="{C10BF196-8CDB-48A8-BAE0-86D8B8D2AA22}"/>
          </ac:spMkLst>
        </pc:spChg>
        <pc:spChg chg="del">
          <ac:chgData name="rich morrow" userId="0b374ffc67ad6c1b" providerId="LiveId" clId="{1A6DD549-D7D3-401A-B482-5AFCA2932DD4}" dt="2022-09-15T04:22:05.387" v="4892" actId="478"/>
          <ac:spMkLst>
            <pc:docMk/>
            <pc:sldMk cId="1669954212" sldId="471"/>
            <ac:spMk id="29" creationId="{410344F0-4E8A-4B46-8D5F-7538C348F7B6}"/>
          </ac:spMkLst>
        </pc:spChg>
        <pc:spChg chg="add del">
          <ac:chgData name="rich morrow" userId="0b374ffc67ad6c1b" providerId="LiveId" clId="{1A6DD549-D7D3-401A-B482-5AFCA2932DD4}" dt="2022-09-15T04:21:16.178" v="4866" actId="478"/>
          <ac:spMkLst>
            <pc:docMk/>
            <pc:sldMk cId="1669954212" sldId="471"/>
            <ac:spMk id="36" creationId="{55E9F519-C792-4185-89C3-927ED5778F6A}"/>
          </ac:spMkLst>
        </pc:spChg>
        <pc:spChg chg="del">
          <ac:chgData name="rich morrow" userId="0b374ffc67ad6c1b" providerId="LiveId" clId="{1A6DD549-D7D3-401A-B482-5AFCA2932DD4}" dt="2022-09-15T04:21:28.682" v="4873" actId="478"/>
          <ac:spMkLst>
            <pc:docMk/>
            <pc:sldMk cId="1669954212" sldId="471"/>
            <ac:spMk id="41" creationId="{32BBF6B3-2DBE-4D1E-B825-7348244FD2BD}"/>
          </ac:spMkLst>
        </pc:spChg>
        <pc:spChg chg="del">
          <ac:chgData name="rich morrow" userId="0b374ffc67ad6c1b" providerId="LiveId" clId="{1A6DD549-D7D3-401A-B482-5AFCA2932DD4}" dt="2022-09-15T04:22:02.617" v="4891" actId="478"/>
          <ac:spMkLst>
            <pc:docMk/>
            <pc:sldMk cId="1669954212" sldId="471"/>
            <ac:spMk id="43" creationId="{62CAC53D-E9E7-4E86-A8FE-B84CE2DA1B3C}"/>
          </ac:spMkLst>
        </pc:spChg>
        <pc:spChg chg="del">
          <ac:chgData name="rich morrow" userId="0b374ffc67ad6c1b" providerId="LiveId" clId="{1A6DD549-D7D3-401A-B482-5AFCA2932DD4}" dt="2022-09-15T04:21:06.045" v="4861" actId="478"/>
          <ac:spMkLst>
            <pc:docMk/>
            <pc:sldMk cId="1669954212" sldId="471"/>
            <ac:spMk id="44" creationId="{9C67E649-EAA4-48C7-9325-F59A5F47B97E}"/>
          </ac:spMkLst>
        </pc:spChg>
        <pc:spChg chg="del">
          <ac:chgData name="rich morrow" userId="0b374ffc67ad6c1b" providerId="LiveId" clId="{1A6DD549-D7D3-401A-B482-5AFCA2932DD4}" dt="2022-09-15T04:21:44.689" v="4883" actId="478"/>
          <ac:spMkLst>
            <pc:docMk/>
            <pc:sldMk cId="1669954212" sldId="471"/>
            <ac:spMk id="46" creationId="{19DD9BF0-362F-4BF6-B246-F23E7231C24B}"/>
          </ac:spMkLst>
        </pc:spChg>
        <pc:spChg chg="del mod">
          <ac:chgData name="rich morrow" userId="0b374ffc67ad6c1b" providerId="LiveId" clId="{1A6DD549-D7D3-401A-B482-5AFCA2932DD4}" dt="2022-09-15T04:21:21.113" v="4868" actId="478"/>
          <ac:spMkLst>
            <pc:docMk/>
            <pc:sldMk cId="1669954212" sldId="471"/>
            <ac:spMk id="65" creationId="{0B107A42-1263-29FA-DC2B-66646F141D06}"/>
          </ac:spMkLst>
        </pc:spChg>
        <pc:spChg chg="del">
          <ac:chgData name="rich morrow" userId="0b374ffc67ad6c1b" providerId="LiveId" clId="{1A6DD549-D7D3-401A-B482-5AFCA2932DD4}" dt="2022-09-15T04:21:53.931" v="4888" actId="478"/>
          <ac:spMkLst>
            <pc:docMk/>
            <pc:sldMk cId="1669954212" sldId="471"/>
            <ac:spMk id="87" creationId="{854CBFA8-BC5A-0AE6-94B9-F8954ED2185E}"/>
          </ac:spMkLst>
        </pc:spChg>
        <pc:spChg chg="del">
          <ac:chgData name="rich morrow" userId="0b374ffc67ad6c1b" providerId="LiveId" clId="{1A6DD549-D7D3-401A-B482-5AFCA2932DD4}" dt="2022-09-15T04:21:22.679" v="4869" actId="478"/>
          <ac:spMkLst>
            <pc:docMk/>
            <pc:sldMk cId="1669954212" sldId="471"/>
            <ac:spMk id="104" creationId="{9E9B2B74-B4EE-2A27-F3D6-361203D8D91E}"/>
          </ac:spMkLst>
        </pc:spChg>
        <pc:spChg chg="del">
          <ac:chgData name="rich morrow" userId="0b374ffc67ad6c1b" providerId="LiveId" clId="{1A6DD549-D7D3-401A-B482-5AFCA2932DD4}" dt="2022-09-15T04:22:00.877" v="4890" actId="478"/>
          <ac:spMkLst>
            <pc:docMk/>
            <pc:sldMk cId="1669954212" sldId="471"/>
            <ac:spMk id="108" creationId="{1822C7E3-30BE-0B41-1A22-69A159A5F544}"/>
          </ac:spMkLst>
        </pc:spChg>
        <pc:picChg chg="del">
          <ac:chgData name="rich morrow" userId="0b374ffc67ad6c1b" providerId="LiveId" clId="{1A6DD549-D7D3-401A-B482-5AFCA2932DD4}" dt="2022-09-15T04:20:48.309" v="4853" actId="478"/>
          <ac:picMkLst>
            <pc:docMk/>
            <pc:sldMk cId="1669954212" sldId="471"/>
            <ac:picMk id="19" creationId="{444D61BB-C68E-45D7-8C91-E18B65C648EE}"/>
          </ac:picMkLst>
        </pc:picChg>
        <pc:picChg chg="del">
          <ac:chgData name="rich morrow" userId="0b374ffc67ad6c1b" providerId="LiveId" clId="{1A6DD549-D7D3-401A-B482-5AFCA2932DD4}" dt="2022-09-15T04:21:48.786" v="4886" actId="478"/>
          <ac:picMkLst>
            <pc:docMk/>
            <pc:sldMk cId="1669954212" sldId="471"/>
            <ac:picMk id="21" creationId="{82C69A5D-302E-4809-8FB2-37D7417F1EE7}"/>
          </ac:picMkLst>
        </pc:picChg>
        <pc:picChg chg="del">
          <ac:chgData name="rich morrow" userId="0b374ffc67ad6c1b" providerId="LiveId" clId="{1A6DD549-D7D3-401A-B482-5AFCA2932DD4}" dt="2022-09-15T04:21:26.544" v="4872" actId="478"/>
          <ac:picMkLst>
            <pc:docMk/>
            <pc:sldMk cId="1669954212" sldId="471"/>
            <ac:picMk id="23" creationId="{4FB35965-A427-44BA-BDED-4F3045CF259C}"/>
          </ac:picMkLst>
        </pc:picChg>
        <pc:picChg chg="del">
          <ac:chgData name="rich morrow" userId="0b374ffc67ad6c1b" providerId="LiveId" clId="{1A6DD549-D7D3-401A-B482-5AFCA2932DD4}" dt="2022-09-15T04:21:45.584" v="4884" actId="478"/>
          <ac:picMkLst>
            <pc:docMk/>
            <pc:sldMk cId="1669954212" sldId="471"/>
            <ac:picMk id="24" creationId="{85AC8B34-17CB-4A68-B6D9-B4CEE7FCCF4E}"/>
          </ac:picMkLst>
        </pc:picChg>
        <pc:picChg chg="del">
          <ac:chgData name="rich morrow" userId="0b374ffc67ad6c1b" providerId="LiveId" clId="{1A6DD549-D7D3-401A-B482-5AFCA2932DD4}" dt="2022-09-15T04:21:12.413" v="4864" actId="478"/>
          <ac:picMkLst>
            <pc:docMk/>
            <pc:sldMk cId="1669954212" sldId="471"/>
            <ac:picMk id="26" creationId="{0F0F82B4-78CC-4435-A639-E48708884C1D}"/>
          </ac:picMkLst>
        </pc:picChg>
        <pc:picChg chg="del">
          <ac:chgData name="rich morrow" userId="0b374ffc67ad6c1b" providerId="LiveId" clId="{1A6DD549-D7D3-401A-B482-5AFCA2932DD4}" dt="2022-09-15T04:21:30.462" v="4874" actId="478"/>
          <ac:picMkLst>
            <pc:docMk/>
            <pc:sldMk cId="1669954212" sldId="471"/>
            <ac:picMk id="30" creationId="{39712E4B-7264-4435-9622-E6C56774624C}"/>
          </ac:picMkLst>
        </pc:picChg>
        <pc:picChg chg="del">
          <ac:chgData name="rich morrow" userId="0b374ffc67ad6c1b" providerId="LiveId" clId="{1A6DD549-D7D3-401A-B482-5AFCA2932DD4}" dt="2022-09-15T04:22:06.692" v="4893" actId="478"/>
          <ac:picMkLst>
            <pc:docMk/>
            <pc:sldMk cId="1669954212" sldId="471"/>
            <ac:picMk id="42" creationId="{A9A95CC8-2A3F-4064-937D-530CEF9C1B37}"/>
          </ac:picMkLst>
        </pc:picChg>
        <pc:picChg chg="del">
          <ac:chgData name="rich morrow" userId="0b374ffc67ad6c1b" providerId="LiveId" clId="{1A6DD549-D7D3-401A-B482-5AFCA2932DD4}" dt="2022-09-15T04:21:04.982" v="4860" actId="478"/>
          <ac:picMkLst>
            <pc:docMk/>
            <pc:sldMk cId="1669954212" sldId="471"/>
            <ac:picMk id="45" creationId="{7F9E046A-016A-4D34-AE91-27490CF1248B}"/>
          </ac:picMkLst>
        </pc:picChg>
        <pc:picChg chg="del">
          <ac:chgData name="rich morrow" userId="0b374ffc67ad6c1b" providerId="LiveId" clId="{1A6DD549-D7D3-401A-B482-5AFCA2932DD4}" dt="2022-09-15T04:20:50.589" v="4854" actId="478"/>
          <ac:picMkLst>
            <pc:docMk/>
            <pc:sldMk cId="1669954212" sldId="471"/>
            <ac:picMk id="68" creationId="{D43D49FA-E6FB-EA53-86EB-DB28F68C2E66}"/>
          </ac:picMkLst>
        </pc:picChg>
        <pc:picChg chg="del">
          <ac:chgData name="rich morrow" userId="0b374ffc67ad6c1b" providerId="LiveId" clId="{1A6DD549-D7D3-401A-B482-5AFCA2932DD4}" dt="2022-09-15T04:21:54.893" v="4889" actId="478"/>
          <ac:picMkLst>
            <pc:docMk/>
            <pc:sldMk cId="1669954212" sldId="471"/>
            <ac:picMk id="80" creationId="{8DDD7AF3-44BE-553C-1D9D-F70B1D9CACDE}"/>
          </ac:picMkLst>
        </pc:picChg>
        <pc:picChg chg="del">
          <ac:chgData name="rich morrow" userId="0b374ffc67ad6c1b" providerId="LiveId" clId="{1A6DD549-D7D3-401A-B482-5AFCA2932DD4}" dt="2022-09-15T04:21:38.635" v="4880" actId="478"/>
          <ac:picMkLst>
            <pc:docMk/>
            <pc:sldMk cId="1669954212" sldId="471"/>
            <ac:picMk id="106" creationId="{EFFB7963-4239-6610-3F1B-970BDC055BCA}"/>
          </ac:picMkLst>
        </pc:picChg>
        <pc:cxnChg chg="del mod">
          <ac:chgData name="rich morrow" userId="0b374ffc67ad6c1b" providerId="LiveId" clId="{1A6DD549-D7D3-401A-B482-5AFCA2932DD4}" dt="2022-09-15T04:21:36.570" v="4878" actId="478"/>
          <ac:cxnSpMkLst>
            <pc:docMk/>
            <pc:sldMk cId="1669954212" sldId="471"/>
            <ac:cxnSpMk id="4" creationId="{3D9AF7EA-36F5-48C1-A609-62FD77AC5F4F}"/>
          </ac:cxnSpMkLst>
        </pc:cxnChg>
        <pc:cxnChg chg="del mod">
          <ac:chgData name="rich morrow" userId="0b374ffc67ad6c1b" providerId="LiveId" clId="{1A6DD549-D7D3-401A-B482-5AFCA2932DD4}" dt="2022-09-15T04:21:33.770" v="4876" actId="478"/>
          <ac:cxnSpMkLst>
            <pc:docMk/>
            <pc:sldMk cId="1669954212" sldId="471"/>
            <ac:cxnSpMk id="10" creationId="{D4E61CE3-7F0A-4B67-8248-9CE96F99457D}"/>
          </ac:cxnSpMkLst>
        </pc:cxnChg>
        <pc:cxnChg chg="del mod">
          <ac:chgData name="rich morrow" userId="0b374ffc67ad6c1b" providerId="LiveId" clId="{1A6DD549-D7D3-401A-B482-5AFCA2932DD4}" dt="2022-09-15T04:21:01.922" v="4858" actId="478"/>
          <ac:cxnSpMkLst>
            <pc:docMk/>
            <pc:sldMk cId="1669954212" sldId="471"/>
            <ac:cxnSpMk id="47" creationId="{A29758C5-CE81-4FD7-BCA1-FC33A543A0FC}"/>
          </ac:cxnSpMkLst>
        </pc:cxnChg>
        <pc:cxnChg chg="del mod">
          <ac:chgData name="rich morrow" userId="0b374ffc67ad6c1b" providerId="LiveId" clId="{1A6DD549-D7D3-401A-B482-5AFCA2932DD4}" dt="2022-09-15T04:21:42.125" v="4882" actId="478"/>
          <ac:cxnSpMkLst>
            <pc:docMk/>
            <pc:sldMk cId="1669954212" sldId="471"/>
            <ac:cxnSpMk id="49" creationId="{1D5B405E-BC23-4339-9C47-593A1C48E345}"/>
          </ac:cxnSpMkLst>
        </pc:cxnChg>
        <pc:cxnChg chg="del mod">
          <ac:chgData name="rich morrow" userId="0b374ffc67ad6c1b" providerId="LiveId" clId="{1A6DD549-D7D3-401A-B482-5AFCA2932DD4}" dt="2022-09-15T04:21:47.713" v="4885" actId="478"/>
          <ac:cxnSpMkLst>
            <pc:docMk/>
            <pc:sldMk cId="1669954212" sldId="471"/>
            <ac:cxnSpMk id="53" creationId="{542F6176-BC5D-4DC1-B17F-83DCC525AA75}"/>
          </ac:cxnSpMkLst>
        </pc:cxnChg>
        <pc:cxnChg chg="del mod">
          <ac:chgData name="rich morrow" userId="0b374ffc67ad6c1b" providerId="LiveId" clId="{1A6DD549-D7D3-401A-B482-5AFCA2932DD4}" dt="2022-09-15T04:21:25.657" v="4871" actId="478"/>
          <ac:cxnSpMkLst>
            <pc:docMk/>
            <pc:sldMk cId="1669954212" sldId="471"/>
            <ac:cxnSpMk id="57" creationId="{CD8A1004-4D54-4876-AA2C-718F9A6EAB07}"/>
          </ac:cxnSpMkLst>
        </pc:cxnChg>
        <pc:cxnChg chg="del mod">
          <ac:chgData name="rich morrow" userId="0b374ffc67ad6c1b" providerId="LiveId" clId="{1A6DD549-D7D3-401A-B482-5AFCA2932DD4}" dt="2022-09-15T04:21:31.964" v="4875" actId="478"/>
          <ac:cxnSpMkLst>
            <pc:docMk/>
            <pc:sldMk cId="1669954212" sldId="471"/>
            <ac:cxnSpMk id="60" creationId="{B861AA7A-0FCB-4463-ACCB-ECEAF08D5956}"/>
          </ac:cxnSpMkLst>
        </pc:cxnChg>
        <pc:cxnChg chg="del mod">
          <ac:chgData name="rich morrow" userId="0b374ffc67ad6c1b" providerId="LiveId" clId="{1A6DD549-D7D3-401A-B482-5AFCA2932DD4}" dt="2022-09-15T04:21:40.406" v="4881" actId="478"/>
          <ac:cxnSpMkLst>
            <pc:docMk/>
            <pc:sldMk cId="1669954212" sldId="471"/>
            <ac:cxnSpMk id="63" creationId="{65D70AD6-2D23-4481-8EF5-1EAA958D034A}"/>
          </ac:cxnSpMkLst>
        </pc:cxnChg>
        <pc:cxnChg chg="del mod">
          <ac:chgData name="rich morrow" userId="0b374ffc67ad6c1b" providerId="LiveId" clId="{1A6DD549-D7D3-401A-B482-5AFCA2932DD4}" dt="2022-09-15T04:21:34.928" v="4877" actId="478"/>
          <ac:cxnSpMkLst>
            <pc:docMk/>
            <pc:sldMk cId="1669954212" sldId="471"/>
            <ac:cxnSpMk id="66" creationId="{60DA234B-DC6C-4E7B-BC27-30C9D7AC9FDF}"/>
          </ac:cxnSpMkLst>
        </pc:cxnChg>
        <pc:cxnChg chg="del mod">
          <ac:chgData name="rich morrow" userId="0b374ffc67ad6c1b" providerId="LiveId" clId="{1A6DD549-D7D3-401A-B482-5AFCA2932DD4}" dt="2022-09-15T04:20:54.304" v="4855" actId="478"/>
          <ac:cxnSpMkLst>
            <pc:docMk/>
            <pc:sldMk cId="1669954212" sldId="471"/>
            <ac:cxnSpMk id="91" creationId="{119D1EB5-AF38-53D7-C9C5-611A0EB1531E}"/>
          </ac:cxnSpMkLst>
        </pc:cxnChg>
        <pc:cxnChg chg="del mod">
          <ac:chgData name="rich morrow" userId="0b374ffc67ad6c1b" providerId="LiveId" clId="{1A6DD549-D7D3-401A-B482-5AFCA2932DD4}" dt="2022-09-15T04:20:57.020" v="4856" actId="478"/>
          <ac:cxnSpMkLst>
            <pc:docMk/>
            <pc:sldMk cId="1669954212" sldId="471"/>
            <ac:cxnSpMk id="96" creationId="{B2C94605-1523-0E9C-5187-D764818A811C}"/>
          </ac:cxnSpMkLst>
        </pc:cxnChg>
        <pc:cxnChg chg="del mod">
          <ac:chgData name="rich morrow" userId="0b374ffc67ad6c1b" providerId="LiveId" clId="{1A6DD549-D7D3-401A-B482-5AFCA2932DD4}" dt="2022-09-15T04:21:23.908" v="4870" actId="478"/>
          <ac:cxnSpMkLst>
            <pc:docMk/>
            <pc:sldMk cId="1669954212" sldId="471"/>
            <ac:cxnSpMk id="99" creationId="{E5BD32A9-342F-8F8D-B838-40B0652A5C28}"/>
          </ac:cxnSpMkLst>
        </pc:cxnChg>
      </pc:sldChg>
      <pc:sldChg chg="addSp delSp modSp new mod">
        <pc:chgData name="rich morrow" userId="0b374ffc67ad6c1b" providerId="LiveId" clId="{1A6DD549-D7D3-401A-B482-5AFCA2932DD4}" dt="2022-09-15T04:24:27.126" v="4994" actId="478"/>
        <pc:sldMkLst>
          <pc:docMk/>
          <pc:sldMk cId="2381456812" sldId="472"/>
        </pc:sldMkLst>
        <pc:spChg chg="mod">
          <ac:chgData name="rich morrow" userId="0b374ffc67ad6c1b" providerId="LiveId" clId="{1A6DD549-D7D3-401A-B482-5AFCA2932DD4}" dt="2022-09-15T04:24:04.725" v="4991" actId="5793"/>
          <ac:spMkLst>
            <pc:docMk/>
            <pc:sldMk cId="2381456812" sldId="472"/>
            <ac:spMk id="2" creationId="{985BFF39-EC12-9F63-BA4C-8C86A9746D97}"/>
          </ac:spMkLst>
        </pc:spChg>
        <pc:spChg chg="del">
          <ac:chgData name="rich morrow" userId="0b374ffc67ad6c1b" providerId="LiveId" clId="{1A6DD549-D7D3-401A-B482-5AFCA2932DD4}" dt="2022-09-15T04:24:27.126" v="4994" actId="478"/>
          <ac:spMkLst>
            <pc:docMk/>
            <pc:sldMk cId="2381456812" sldId="472"/>
            <ac:spMk id="3" creationId="{B02C69EF-08DE-BB81-093F-6F1D10D3E358}"/>
          </ac:spMkLst>
        </pc:spChg>
        <pc:picChg chg="add mod">
          <ac:chgData name="rich morrow" userId="0b374ffc67ad6c1b" providerId="LiveId" clId="{1A6DD549-D7D3-401A-B482-5AFCA2932DD4}" dt="2022-09-15T04:24:20.892" v="4993" actId="14100"/>
          <ac:picMkLst>
            <pc:docMk/>
            <pc:sldMk cId="2381456812" sldId="472"/>
            <ac:picMk id="5122" creationId="{ABAE270A-9E83-80CF-1677-990F2C1124FF}"/>
          </ac:picMkLst>
        </pc:picChg>
      </pc:sldChg>
      <pc:sldChg chg="addSp delSp modSp new mod">
        <pc:chgData name="rich morrow" userId="0b374ffc67ad6c1b" providerId="LiveId" clId="{1A6DD549-D7D3-401A-B482-5AFCA2932DD4}" dt="2022-09-15T04:26:20.027" v="5029" actId="1076"/>
        <pc:sldMkLst>
          <pc:docMk/>
          <pc:sldMk cId="490220153" sldId="473"/>
        </pc:sldMkLst>
        <pc:spChg chg="mod">
          <ac:chgData name="rich morrow" userId="0b374ffc67ad6c1b" providerId="LiveId" clId="{1A6DD549-D7D3-401A-B482-5AFCA2932DD4}" dt="2022-09-15T04:25:58.758" v="5025" actId="20577"/>
          <ac:spMkLst>
            <pc:docMk/>
            <pc:sldMk cId="490220153" sldId="473"/>
            <ac:spMk id="2" creationId="{91F3163D-62CE-E188-40B6-C98C67542051}"/>
          </ac:spMkLst>
        </pc:spChg>
        <pc:spChg chg="del">
          <ac:chgData name="rich morrow" userId="0b374ffc67ad6c1b" providerId="LiveId" clId="{1A6DD549-D7D3-401A-B482-5AFCA2932DD4}" dt="2022-09-15T04:26:06.191" v="5026" actId="478"/>
          <ac:spMkLst>
            <pc:docMk/>
            <pc:sldMk cId="490220153" sldId="473"/>
            <ac:spMk id="3" creationId="{C75F6D0B-559C-AD01-4285-FB707D746E46}"/>
          </ac:spMkLst>
        </pc:spChg>
        <pc:picChg chg="add mod">
          <ac:chgData name="rich morrow" userId="0b374ffc67ad6c1b" providerId="LiveId" clId="{1A6DD549-D7D3-401A-B482-5AFCA2932DD4}" dt="2022-09-15T04:26:20.027" v="5029" actId="1076"/>
          <ac:picMkLst>
            <pc:docMk/>
            <pc:sldMk cId="490220153" sldId="473"/>
            <ac:picMk id="6146" creationId="{09F9D179-5D52-5F6F-D5DE-3F42D9921D78}"/>
          </ac:picMkLst>
        </pc:picChg>
      </pc:sldChg>
      <pc:sldChg chg="modSp add mod">
        <pc:chgData name="rich morrow" userId="0b374ffc67ad6c1b" providerId="LiveId" clId="{1A6DD549-D7D3-401A-B482-5AFCA2932DD4}" dt="2022-09-15T04:31:57.483" v="5039" actId="14100"/>
        <pc:sldMkLst>
          <pc:docMk/>
          <pc:sldMk cId="345489826" sldId="474"/>
        </pc:sldMkLst>
        <pc:spChg chg="mod">
          <ac:chgData name="rich morrow" userId="0b374ffc67ad6c1b" providerId="LiveId" clId="{1A6DD549-D7D3-401A-B482-5AFCA2932DD4}" dt="2022-09-15T04:31:57.483" v="5039" actId="14100"/>
          <ac:spMkLst>
            <pc:docMk/>
            <pc:sldMk cId="345489826" sldId="474"/>
            <ac:spMk id="3" creationId="{75DBC9B6-8F29-1B89-A0B6-89442B393DF5}"/>
          </ac:spMkLst>
        </pc:spChg>
      </pc:sldChg>
      <pc:sldChg chg="addSp delSp modSp new mod modAnim">
        <pc:chgData name="rich morrow" userId="0b374ffc67ad6c1b" providerId="LiveId" clId="{1A6DD549-D7D3-401A-B482-5AFCA2932DD4}" dt="2022-09-15T04:38:03.737" v="5086"/>
        <pc:sldMkLst>
          <pc:docMk/>
          <pc:sldMk cId="1571674474" sldId="475"/>
        </pc:sldMkLst>
        <pc:spChg chg="mod">
          <ac:chgData name="rich morrow" userId="0b374ffc67ad6c1b" providerId="LiveId" clId="{1A6DD549-D7D3-401A-B482-5AFCA2932DD4}" dt="2022-09-15T04:35:57.252" v="5079" actId="1076"/>
          <ac:spMkLst>
            <pc:docMk/>
            <pc:sldMk cId="1571674474" sldId="475"/>
            <ac:spMk id="2" creationId="{7AA27102-6DE0-E71D-7984-619AFF3C9B4B}"/>
          </ac:spMkLst>
        </pc:spChg>
        <pc:spChg chg="del mod">
          <ac:chgData name="rich morrow" userId="0b374ffc67ad6c1b" providerId="LiveId" clId="{1A6DD549-D7D3-401A-B482-5AFCA2932DD4}" dt="2022-09-15T04:32:59.179" v="5051" actId="478"/>
          <ac:spMkLst>
            <pc:docMk/>
            <pc:sldMk cId="1571674474" sldId="475"/>
            <ac:spMk id="3" creationId="{6702BCB1-9707-194A-D730-F33967377CF4}"/>
          </ac:spMkLst>
        </pc:spChg>
        <pc:picChg chg="add mod">
          <ac:chgData name="rich morrow" userId="0b374ffc67ad6c1b" providerId="LiveId" clId="{1A6DD549-D7D3-401A-B482-5AFCA2932DD4}" dt="2022-09-15T04:37:52.812" v="5085" actId="1076"/>
          <ac:picMkLst>
            <pc:docMk/>
            <pc:sldMk cId="1571674474" sldId="475"/>
            <ac:picMk id="7170" creationId="{C0772C34-A775-6730-0286-DB0687C21224}"/>
          </ac:picMkLst>
        </pc:picChg>
        <pc:picChg chg="add mod">
          <ac:chgData name="rich morrow" userId="0b374ffc67ad6c1b" providerId="LiveId" clId="{1A6DD549-D7D3-401A-B482-5AFCA2932DD4}" dt="2022-09-15T04:37:45.667" v="5084" actId="1076"/>
          <ac:picMkLst>
            <pc:docMk/>
            <pc:sldMk cId="1571674474" sldId="475"/>
            <ac:picMk id="7172" creationId="{436563F5-C9D2-4A7E-D16B-68DF22A04AF9}"/>
          </ac:picMkLst>
        </pc:picChg>
      </pc:sldChg>
      <pc:sldChg chg="addSp delSp modSp new mod">
        <pc:chgData name="rich morrow" userId="0b374ffc67ad6c1b" providerId="LiveId" clId="{1A6DD549-D7D3-401A-B482-5AFCA2932DD4}" dt="2022-09-15T04:39:40.179" v="5122" actId="1076"/>
        <pc:sldMkLst>
          <pc:docMk/>
          <pc:sldMk cId="391600952" sldId="476"/>
        </pc:sldMkLst>
        <pc:spChg chg="del mod">
          <ac:chgData name="rich morrow" userId="0b374ffc67ad6c1b" providerId="LiveId" clId="{1A6DD549-D7D3-401A-B482-5AFCA2932DD4}" dt="2022-09-15T04:39:31.099" v="5120" actId="478"/>
          <ac:spMkLst>
            <pc:docMk/>
            <pc:sldMk cId="391600952" sldId="476"/>
            <ac:spMk id="2" creationId="{A2429355-A12F-0352-9422-1035E6387759}"/>
          </ac:spMkLst>
        </pc:spChg>
        <pc:spChg chg="del">
          <ac:chgData name="rich morrow" userId="0b374ffc67ad6c1b" providerId="LiveId" clId="{1A6DD549-D7D3-401A-B482-5AFCA2932DD4}" dt="2022-09-15T04:38:58.989" v="5115" actId="478"/>
          <ac:spMkLst>
            <pc:docMk/>
            <pc:sldMk cId="391600952" sldId="476"/>
            <ac:spMk id="3" creationId="{18F8AD0C-0876-8455-791E-682976D324CB}"/>
          </ac:spMkLst>
        </pc:spChg>
        <pc:spChg chg="add mod">
          <ac:chgData name="rich morrow" userId="0b374ffc67ad6c1b" providerId="LiveId" clId="{1A6DD549-D7D3-401A-B482-5AFCA2932DD4}" dt="2022-09-15T04:39:31.099" v="5120" actId="478"/>
          <ac:spMkLst>
            <pc:docMk/>
            <pc:sldMk cId="391600952" sldId="476"/>
            <ac:spMk id="5" creationId="{4A65CC0B-C6BB-1064-3219-E79D881FF0C7}"/>
          </ac:spMkLst>
        </pc:spChg>
        <pc:picChg chg="add mod">
          <ac:chgData name="rich morrow" userId="0b374ffc67ad6c1b" providerId="LiveId" clId="{1A6DD549-D7D3-401A-B482-5AFCA2932DD4}" dt="2022-09-15T04:39:40.179" v="5122" actId="1076"/>
          <ac:picMkLst>
            <pc:docMk/>
            <pc:sldMk cId="391600952" sldId="476"/>
            <ac:picMk id="8194" creationId="{5CE13D2A-0BEF-A275-A8A9-6D060226E98B}"/>
          </ac:picMkLst>
        </pc:picChg>
      </pc:sldChg>
      <pc:sldChg chg="modSp add mod">
        <pc:chgData name="rich morrow" userId="0b374ffc67ad6c1b" providerId="LiveId" clId="{1A6DD549-D7D3-401A-B482-5AFCA2932DD4}" dt="2022-09-15T04:42:36.180" v="5178" actId="14100"/>
        <pc:sldMkLst>
          <pc:docMk/>
          <pc:sldMk cId="3479917409" sldId="477"/>
        </pc:sldMkLst>
        <pc:spChg chg="mod">
          <ac:chgData name="rich morrow" userId="0b374ffc67ad6c1b" providerId="LiveId" clId="{1A6DD549-D7D3-401A-B482-5AFCA2932DD4}" dt="2022-09-15T04:42:36.180" v="5178" actId="14100"/>
          <ac:spMkLst>
            <pc:docMk/>
            <pc:sldMk cId="3479917409" sldId="477"/>
            <ac:spMk id="3" creationId="{75DBC9B6-8F29-1B89-A0B6-89442B393DF5}"/>
          </ac:spMkLst>
        </pc:spChg>
      </pc:sldChg>
      <pc:sldChg chg="add del">
        <pc:chgData name="rich morrow" userId="0b374ffc67ad6c1b" providerId="LiveId" clId="{1A6DD549-D7D3-401A-B482-5AFCA2932DD4}" dt="2022-09-15T04:41:04.997" v="5126" actId="47"/>
        <pc:sldMkLst>
          <pc:docMk/>
          <pc:sldMk cId="3548520501" sldId="477"/>
        </pc:sldMkLst>
      </pc:sldChg>
      <pc:sldChg chg="addSp delSp modSp new mod ord">
        <pc:chgData name="rich morrow" userId="0b374ffc67ad6c1b" providerId="LiveId" clId="{1A6DD549-D7D3-401A-B482-5AFCA2932DD4}" dt="2022-09-15T04:45:44.806" v="5233"/>
        <pc:sldMkLst>
          <pc:docMk/>
          <pc:sldMk cId="1184591362" sldId="478"/>
        </pc:sldMkLst>
        <pc:spChg chg="mod">
          <ac:chgData name="rich morrow" userId="0b374ffc67ad6c1b" providerId="LiveId" clId="{1A6DD549-D7D3-401A-B482-5AFCA2932DD4}" dt="2022-09-15T04:44:25.012" v="5227" actId="20577"/>
          <ac:spMkLst>
            <pc:docMk/>
            <pc:sldMk cId="1184591362" sldId="478"/>
            <ac:spMk id="2" creationId="{762E0508-F986-355A-2218-729475C72034}"/>
          </ac:spMkLst>
        </pc:spChg>
        <pc:spChg chg="del">
          <ac:chgData name="rich morrow" userId="0b374ffc67ad6c1b" providerId="LiveId" clId="{1A6DD549-D7D3-401A-B482-5AFCA2932DD4}" dt="2022-09-15T04:44:29.396" v="5228" actId="478"/>
          <ac:spMkLst>
            <pc:docMk/>
            <pc:sldMk cId="1184591362" sldId="478"/>
            <ac:spMk id="3" creationId="{805AF84A-7E00-7CC5-DD2E-5EB5EDF456B8}"/>
          </ac:spMkLst>
        </pc:spChg>
        <pc:picChg chg="add mod">
          <ac:chgData name="rich morrow" userId="0b374ffc67ad6c1b" providerId="LiveId" clId="{1A6DD549-D7D3-401A-B482-5AFCA2932DD4}" dt="2022-09-15T04:45:33.754" v="5231" actId="1076"/>
          <ac:picMkLst>
            <pc:docMk/>
            <pc:sldMk cId="1184591362" sldId="478"/>
            <ac:picMk id="9218" creationId="{8FBCCCCC-26FD-CB0C-929C-762705A6F0CC}"/>
          </ac:picMkLst>
        </pc:picChg>
      </pc:sldChg>
      <pc:sldChg chg="addSp modSp new mod">
        <pc:chgData name="rich morrow" userId="0b374ffc67ad6c1b" providerId="LiveId" clId="{1A6DD549-D7D3-401A-B482-5AFCA2932DD4}" dt="2022-09-15T05:12:51.218" v="6328" actId="1076"/>
        <pc:sldMkLst>
          <pc:docMk/>
          <pc:sldMk cId="1516943012" sldId="479"/>
        </pc:sldMkLst>
        <pc:spChg chg="mod">
          <ac:chgData name="rich morrow" userId="0b374ffc67ad6c1b" providerId="LiveId" clId="{1A6DD549-D7D3-401A-B482-5AFCA2932DD4}" dt="2022-09-15T04:48:15.182" v="5301" actId="20577"/>
          <ac:spMkLst>
            <pc:docMk/>
            <pc:sldMk cId="1516943012" sldId="479"/>
            <ac:spMk id="2" creationId="{A45C9DF5-7965-2AE4-2F6D-9B711037A9FE}"/>
          </ac:spMkLst>
        </pc:spChg>
        <pc:spChg chg="mod">
          <ac:chgData name="rich morrow" userId="0b374ffc67ad6c1b" providerId="LiveId" clId="{1A6DD549-D7D3-401A-B482-5AFCA2932DD4}" dt="2022-09-15T04:54:26.188" v="5644" actId="20577"/>
          <ac:spMkLst>
            <pc:docMk/>
            <pc:sldMk cId="1516943012" sldId="479"/>
            <ac:spMk id="3" creationId="{ED0BE52F-F7DE-5344-943C-8001D0E42D81}"/>
          </ac:spMkLst>
        </pc:spChg>
        <pc:picChg chg="add mod">
          <ac:chgData name="rich morrow" userId="0b374ffc67ad6c1b" providerId="LiveId" clId="{1A6DD549-D7D3-401A-B482-5AFCA2932DD4}" dt="2022-09-15T05:12:51.218" v="6328" actId="1076"/>
          <ac:picMkLst>
            <pc:docMk/>
            <pc:sldMk cId="1516943012" sldId="479"/>
            <ac:picMk id="5" creationId="{C0A0AB9C-59BC-7886-6A06-9070E82B1C9E}"/>
          </ac:picMkLst>
        </pc:picChg>
      </pc:sldChg>
      <pc:sldChg chg="addSp delSp modSp new mod">
        <pc:chgData name="rich morrow" userId="0b374ffc67ad6c1b" providerId="LiveId" clId="{1A6DD549-D7D3-401A-B482-5AFCA2932DD4}" dt="2022-09-15T04:53:14.610" v="5547" actId="1076"/>
        <pc:sldMkLst>
          <pc:docMk/>
          <pc:sldMk cId="2071149235" sldId="480"/>
        </pc:sldMkLst>
        <pc:spChg chg="mod">
          <ac:chgData name="rich morrow" userId="0b374ffc67ad6c1b" providerId="LiveId" clId="{1A6DD549-D7D3-401A-B482-5AFCA2932DD4}" dt="2022-09-15T04:51:56.797" v="5540" actId="20577"/>
          <ac:spMkLst>
            <pc:docMk/>
            <pc:sldMk cId="2071149235" sldId="480"/>
            <ac:spMk id="2" creationId="{48DB88EE-D2BE-25B0-99B4-D2C78E074EF7}"/>
          </ac:spMkLst>
        </pc:spChg>
        <pc:spChg chg="del">
          <ac:chgData name="rich morrow" userId="0b374ffc67ad6c1b" providerId="LiveId" clId="{1A6DD549-D7D3-401A-B482-5AFCA2932DD4}" dt="2022-09-15T04:52:01.076" v="5541" actId="478"/>
          <ac:spMkLst>
            <pc:docMk/>
            <pc:sldMk cId="2071149235" sldId="480"/>
            <ac:spMk id="3" creationId="{05570249-660B-3CFD-A1A2-C5BEE0B00469}"/>
          </ac:spMkLst>
        </pc:spChg>
        <pc:picChg chg="add del mod">
          <ac:chgData name="rich morrow" userId="0b374ffc67ad6c1b" providerId="LiveId" clId="{1A6DD549-D7D3-401A-B482-5AFCA2932DD4}" dt="2022-09-15T04:52:08.232" v="5544" actId="478"/>
          <ac:picMkLst>
            <pc:docMk/>
            <pc:sldMk cId="2071149235" sldId="480"/>
            <ac:picMk id="10242" creationId="{B1879AAD-3660-7511-1053-9439EBD7FAD8}"/>
          </ac:picMkLst>
        </pc:picChg>
        <pc:picChg chg="add mod">
          <ac:chgData name="rich morrow" userId="0b374ffc67ad6c1b" providerId="LiveId" clId="{1A6DD549-D7D3-401A-B482-5AFCA2932DD4}" dt="2022-09-15T04:53:14.610" v="5547" actId="1076"/>
          <ac:picMkLst>
            <pc:docMk/>
            <pc:sldMk cId="2071149235" sldId="480"/>
            <ac:picMk id="10244" creationId="{885285B5-0763-F0E2-4AC7-4B594EEA7247}"/>
          </ac:picMkLst>
        </pc:picChg>
      </pc:sldChg>
      <pc:sldChg chg="addSp delSp modSp new mod">
        <pc:chgData name="rich morrow" userId="0b374ffc67ad6c1b" providerId="LiveId" clId="{1A6DD549-D7D3-401A-B482-5AFCA2932DD4}" dt="2022-09-15T04:59:25.714" v="5697" actId="1076"/>
        <pc:sldMkLst>
          <pc:docMk/>
          <pc:sldMk cId="465037999" sldId="481"/>
        </pc:sldMkLst>
        <pc:spChg chg="mod">
          <ac:chgData name="rich morrow" userId="0b374ffc67ad6c1b" providerId="LiveId" clId="{1A6DD549-D7D3-401A-B482-5AFCA2932DD4}" dt="2022-09-15T04:56:16.929" v="5693" actId="255"/>
          <ac:spMkLst>
            <pc:docMk/>
            <pc:sldMk cId="465037999" sldId="481"/>
            <ac:spMk id="2" creationId="{4A7C9957-1649-24A0-9187-F92251F17103}"/>
          </ac:spMkLst>
        </pc:spChg>
        <pc:spChg chg="del">
          <ac:chgData name="rich morrow" userId="0b374ffc67ad6c1b" providerId="LiveId" clId="{1A6DD549-D7D3-401A-B482-5AFCA2932DD4}" dt="2022-09-15T04:56:20.506" v="5694" actId="478"/>
          <ac:spMkLst>
            <pc:docMk/>
            <pc:sldMk cId="465037999" sldId="481"/>
            <ac:spMk id="3" creationId="{0790866C-81EC-4578-7FF8-9DEB3FBA8A3E}"/>
          </ac:spMkLst>
        </pc:spChg>
        <pc:picChg chg="add mod">
          <ac:chgData name="rich morrow" userId="0b374ffc67ad6c1b" providerId="LiveId" clId="{1A6DD549-D7D3-401A-B482-5AFCA2932DD4}" dt="2022-09-15T04:59:25.714" v="5697" actId="1076"/>
          <ac:picMkLst>
            <pc:docMk/>
            <pc:sldMk cId="465037999" sldId="481"/>
            <ac:picMk id="11266" creationId="{BB04E639-BF30-FBCC-5E2B-96DAF86A347E}"/>
          </ac:picMkLst>
        </pc:picChg>
      </pc:sldChg>
      <pc:sldChg chg="modSp add mod">
        <pc:chgData name="rich morrow" userId="0b374ffc67ad6c1b" providerId="LiveId" clId="{1A6DD549-D7D3-401A-B482-5AFCA2932DD4}" dt="2022-09-15T05:00:02.612" v="5699" actId="1076"/>
        <pc:sldMkLst>
          <pc:docMk/>
          <pc:sldMk cId="3245132575" sldId="482"/>
        </pc:sldMkLst>
        <pc:spChg chg="mod">
          <ac:chgData name="rich morrow" userId="0b374ffc67ad6c1b" providerId="LiveId" clId="{1A6DD549-D7D3-401A-B482-5AFCA2932DD4}" dt="2022-09-15T05:00:02.612" v="5699" actId="1076"/>
          <ac:spMkLst>
            <pc:docMk/>
            <pc:sldMk cId="3245132575" sldId="482"/>
            <ac:spMk id="3" creationId="{75DBC9B6-8F29-1B89-A0B6-89442B393DF5}"/>
          </ac:spMkLst>
        </pc:spChg>
      </pc:sldChg>
      <pc:sldChg chg="addSp delSp modSp new mod">
        <pc:chgData name="rich morrow" userId="0b374ffc67ad6c1b" providerId="LiveId" clId="{1A6DD549-D7D3-401A-B482-5AFCA2932DD4}" dt="2022-09-15T05:01:16.826" v="5726" actId="1076"/>
        <pc:sldMkLst>
          <pc:docMk/>
          <pc:sldMk cId="1545643357" sldId="483"/>
        </pc:sldMkLst>
        <pc:spChg chg="mod">
          <ac:chgData name="rich morrow" userId="0b374ffc67ad6c1b" providerId="LiveId" clId="{1A6DD549-D7D3-401A-B482-5AFCA2932DD4}" dt="2022-09-15T05:00:18.596" v="5722" actId="20577"/>
          <ac:spMkLst>
            <pc:docMk/>
            <pc:sldMk cId="1545643357" sldId="483"/>
            <ac:spMk id="2" creationId="{76A9BD38-B590-1449-FBA9-88E629895339}"/>
          </ac:spMkLst>
        </pc:spChg>
        <pc:spChg chg="del">
          <ac:chgData name="rich morrow" userId="0b374ffc67ad6c1b" providerId="LiveId" clId="{1A6DD549-D7D3-401A-B482-5AFCA2932DD4}" dt="2022-09-15T05:00:52.380" v="5723" actId="478"/>
          <ac:spMkLst>
            <pc:docMk/>
            <pc:sldMk cId="1545643357" sldId="483"/>
            <ac:spMk id="3" creationId="{2597C00A-EE92-B33E-8CB4-94AC1285E856}"/>
          </ac:spMkLst>
        </pc:spChg>
        <pc:picChg chg="add mod">
          <ac:chgData name="rich morrow" userId="0b374ffc67ad6c1b" providerId="LiveId" clId="{1A6DD549-D7D3-401A-B482-5AFCA2932DD4}" dt="2022-09-15T05:01:16.826" v="5726" actId="1076"/>
          <ac:picMkLst>
            <pc:docMk/>
            <pc:sldMk cId="1545643357" sldId="483"/>
            <ac:picMk id="12290" creationId="{C7DC59D0-2257-16AD-7062-4A9DA2E6CCA3}"/>
          </ac:picMkLst>
        </pc:picChg>
      </pc:sldChg>
      <pc:sldChg chg="addSp modSp new mod">
        <pc:chgData name="rich morrow" userId="0b374ffc67ad6c1b" providerId="LiveId" clId="{1A6DD549-D7D3-401A-B482-5AFCA2932DD4}" dt="2022-09-15T05:12:04.378" v="6326" actId="1076"/>
        <pc:sldMkLst>
          <pc:docMk/>
          <pc:sldMk cId="4266061036" sldId="484"/>
        </pc:sldMkLst>
        <pc:spChg chg="mod">
          <ac:chgData name="rich morrow" userId="0b374ffc67ad6c1b" providerId="LiveId" clId="{1A6DD549-D7D3-401A-B482-5AFCA2932DD4}" dt="2022-09-15T05:01:32.298" v="5742" actId="20577"/>
          <ac:spMkLst>
            <pc:docMk/>
            <pc:sldMk cId="4266061036" sldId="484"/>
            <ac:spMk id="2" creationId="{D82AFE86-3DAD-2B30-E1D3-5E61213B00C5}"/>
          </ac:spMkLst>
        </pc:spChg>
        <pc:spChg chg="mod">
          <ac:chgData name="rich morrow" userId="0b374ffc67ad6c1b" providerId="LiveId" clId="{1A6DD549-D7D3-401A-B482-5AFCA2932DD4}" dt="2022-09-15T05:04:45.027" v="6023" actId="20577"/>
          <ac:spMkLst>
            <pc:docMk/>
            <pc:sldMk cId="4266061036" sldId="484"/>
            <ac:spMk id="3" creationId="{C05CD238-1D08-C00D-CEE5-B9DE404C1A0E}"/>
          </ac:spMkLst>
        </pc:spChg>
        <pc:picChg chg="add mod">
          <ac:chgData name="rich morrow" userId="0b374ffc67ad6c1b" providerId="LiveId" clId="{1A6DD549-D7D3-401A-B482-5AFCA2932DD4}" dt="2022-09-15T05:12:04.378" v="6326" actId="1076"/>
          <ac:picMkLst>
            <pc:docMk/>
            <pc:sldMk cId="4266061036" sldId="484"/>
            <ac:picMk id="5" creationId="{E5A1F04C-95D4-386F-F884-EDB284AE0B22}"/>
          </ac:picMkLst>
        </pc:picChg>
      </pc:sldChg>
      <pc:sldChg chg="modSp new mod">
        <pc:chgData name="rich morrow" userId="0b374ffc67ad6c1b" providerId="LiveId" clId="{1A6DD549-D7D3-401A-B482-5AFCA2932DD4}" dt="2022-09-15T05:09:04.499" v="6159" actId="20577"/>
        <pc:sldMkLst>
          <pc:docMk/>
          <pc:sldMk cId="3036881082" sldId="485"/>
        </pc:sldMkLst>
        <pc:spChg chg="mod">
          <ac:chgData name="rich morrow" userId="0b374ffc67ad6c1b" providerId="LiveId" clId="{1A6DD549-D7D3-401A-B482-5AFCA2932DD4}" dt="2022-09-15T05:07:46.835" v="6056" actId="20577"/>
          <ac:spMkLst>
            <pc:docMk/>
            <pc:sldMk cId="3036881082" sldId="485"/>
            <ac:spMk id="2" creationId="{639F667F-B4A5-83D7-BB3A-D296AEF78A51}"/>
          </ac:spMkLst>
        </pc:spChg>
        <pc:spChg chg="mod">
          <ac:chgData name="rich morrow" userId="0b374ffc67ad6c1b" providerId="LiveId" clId="{1A6DD549-D7D3-401A-B482-5AFCA2932DD4}" dt="2022-09-15T05:09:04.499" v="6159" actId="20577"/>
          <ac:spMkLst>
            <pc:docMk/>
            <pc:sldMk cId="3036881082" sldId="485"/>
            <ac:spMk id="3" creationId="{28F3B432-6965-A817-EF68-F66D401D549D}"/>
          </ac:spMkLst>
        </pc:spChg>
      </pc:sldChg>
      <pc:sldChg chg="addSp modSp new mod">
        <pc:chgData name="rich morrow" userId="0b374ffc67ad6c1b" providerId="LiveId" clId="{1A6DD549-D7D3-401A-B482-5AFCA2932DD4}" dt="2022-09-15T05:18:23.512" v="6690" actId="20577"/>
        <pc:sldMkLst>
          <pc:docMk/>
          <pc:sldMk cId="1097184266" sldId="486"/>
        </pc:sldMkLst>
        <pc:spChg chg="mod">
          <ac:chgData name="rich morrow" userId="0b374ffc67ad6c1b" providerId="LiveId" clId="{1A6DD549-D7D3-401A-B482-5AFCA2932DD4}" dt="2022-09-15T05:10:17.739" v="6196" actId="20577"/>
          <ac:spMkLst>
            <pc:docMk/>
            <pc:sldMk cId="1097184266" sldId="486"/>
            <ac:spMk id="2" creationId="{8BC104EA-EACB-CE4B-C794-7E21FFEF02E4}"/>
          </ac:spMkLst>
        </pc:spChg>
        <pc:spChg chg="mod">
          <ac:chgData name="rich morrow" userId="0b374ffc67ad6c1b" providerId="LiveId" clId="{1A6DD549-D7D3-401A-B482-5AFCA2932DD4}" dt="2022-09-15T05:18:23.512" v="6690" actId="20577"/>
          <ac:spMkLst>
            <pc:docMk/>
            <pc:sldMk cId="1097184266" sldId="486"/>
            <ac:spMk id="3" creationId="{893B5CD9-1CB1-82D8-3812-46880678C914}"/>
          </ac:spMkLst>
        </pc:spChg>
        <pc:picChg chg="add mod">
          <ac:chgData name="rich morrow" userId="0b374ffc67ad6c1b" providerId="LiveId" clId="{1A6DD549-D7D3-401A-B482-5AFCA2932DD4}" dt="2022-09-15T05:11:41.010" v="6324" actId="1076"/>
          <ac:picMkLst>
            <pc:docMk/>
            <pc:sldMk cId="1097184266" sldId="486"/>
            <ac:picMk id="5" creationId="{2D3F43BA-141F-04FA-37A1-B075B1AC7713}"/>
          </ac:picMkLst>
        </pc:picChg>
      </pc:sldChg>
      <pc:sldChg chg="addSp delSp modSp new mod">
        <pc:chgData name="rich morrow" userId="0b374ffc67ad6c1b" providerId="LiveId" clId="{1A6DD549-D7D3-401A-B482-5AFCA2932DD4}" dt="2022-09-15T05:19:13.739" v="6708"/>
        <pc:sldMkLst>
          <pc:docMk/>
          <pc:sldMk cId="3394727179" sldId="487"/>
        </pc:sldMkLst>
        <pc:spChg chg="mod">
          <ac:chgData name="rich morrow" userId="0b374ffc67ad6c1b" providerId="LiveId" clId="{1A6DD549-D7D3-401A-B482-5AFCA2932DD4}" dt="2022-09-15T05:18:58.304" v="6706" actId="20577"/>
          <ac:spMkLst>
            <pc:docMk/>
            <pc:sldMk cId="3394727179" sldId="487"/>
            <ac:spMk id="2" creationId="{2CEBA7A1-398E-995B-CD76-2E18E8FB1EC0}"/>
          </ac:spMkLst>
        </pc:spChg>
        <pc:spChg chg="del">
          <ac:chgData name="rich morrow" userId="0b374ffc67ad6c1b" providerId="LiveId" clId="{1A6DD549-D7D3-401A-B482-5AFCA2932DD4}" dt="2022-09-15T05:19:02.618" v="6707" actId="478"/>
          <ac:spMkLst>
            <pc:docMk/>
            <pc:sldMk cId="3394727179" sldId="487"/>
            <ac:spMk id="3" creationId="{15726D86-A36C-00F5-34E4-C4C03FE037BC}"/>
          </ac:spMkLst>
        </pc:spChg>
        <pc:picChg chg="add mod">
          <ac:chgData name="rich morrow" userId="0b374ffc67ad6c1b" providerId="LiveId" clId="{1A6DD549-D7D3-401A-B482-5AFCA2932DD4}" dt="2022-09-15T05:19:13.739" v="6708"/>
          <ac:picMkLst>
            <pc:docMk/>
            <pc:sldMk cId="3394727179" sldId="487"/>
            <ac:picMk id="13314" creationId="{B165C24E-9D93-C0E5-4A67-82C15F25D8D0}"/>
          </ac:picMkLst>
        </pc:picChg>
      </pc:sldChg>
      <pc:sldChg chg="modSp new mod">
        <pc:chgData name="rich morrow" userId="0b374ffc67ad6c1b" providerId="LiveId" clId="{1A6DD549-D7D3-401A-B482-5AFCA2932DD4}" dt="2022-09-15T05:24:05.536" v="6813" actId="20577"/>
        <pc:sldMkLst>
          <pc:docMk/>
          <pc:sldMk cId="1306252795" sldId="488"/>
        </pc:sldMkLst>
        <pc:spChg chg="mod">
          <ac:chgData name="rich morrow" userId="0b374ffc67ad6c1b" providerId="LiveId" clId="{1A6DD549-D7D3-401A-B482-5AFCA2932DD4}" dt="2022-09-15T05:20:44.003" v="6728" actId="20577"/>
          <ac:spMkLst>
            <pc:docMk/>
            <pc:sldMk cId="1306252795" sldId="488"/>
            <ac:spMk id="2" creationId="{1BAEE9C9-9344-6C54-6C97-03D4C0390D48}"/>
          </ac:spMkLst>
        </pc:spChg>
        <pc:spChg chg="mod">
          <ac:chgData name="rich morrow" userId="0b374ffc67ad6c1b" providerId="LiveId" clId="{1A6DD549-D7D3-401A-B482-5AFCA2932DD4}" dt="2022-09-15T05:24:05.536" v="6813" actId="20577"/>
          <ac:spMkLst>
            <pc:docMk/>
            <pc:sldMk cId="1306252795" sldId="488"/>
            <ac:spMk id="3" creationId="{DF696630-A7FA-B9A4-BE1E-C082655B1709}"/>
          </ac:spMkLst>
        </pc:spChg>
      </pc:sldChg>
      <pc:sldChg chg="addSp delSp modSp new mod">
        <pc:chgData name="rich morrow" userId="0b374ffc67ad6c1b" providerId="LiveId" clId="{1A6DD549-D7D3-401A-B482-5AFCA2932DD4}" dt="2022-09-15T05:24:35.905" v="6836" actId="1076"/>
        <pc:sldMkLst>
          <pc:docMk/>
          <pc:sldMk cId="1121435735" sldId="489"/>
        </pc:sldMkLst>
        <pc:spChg chg="mod">
          <ac:chgData name="rich morrow" userId="0b374ffc67ad6c1b" providerId="LiveId" clId="{1A6DD549-D7D3-401A-B482-5AFCA2932DD4}" dt="2022-09-15T05:24:18.752" v="6831" actId="20577"/>
          <ac:spMkLst>
            <pc:docMk/>
            <pc:sldMk cId="1121435735" sldId="489"/>
            <ac:spMk id="2" creationId="{B55E34C0-1745-ECEA-8F8D-7D7EA534A271}"/>
          </ac:spMkLst>
        </pc:spChg>
        <pc:spChg chg="del mod">
          <ac:chgData name="rich morrow" userId="0b374ffc67ad6c1b" providerId="LiveId" clId="{1A6DD549-D7D3-401A-B482-5AFCA2932DD4}" dt="2022-09-15T05:24:24.474" v="6833" actId="478"/>
          <ac:spMkLst>
            <pc:docMk/>
            <pc:sldMk cId="1121435735" sldId="489"/>
            <ac:spMk id="3" creationId="{DF2D2317-7DE6-74F9-6865-D788F4292531}"/>
          </ac:spMkLst>
        </pc:spChg>
        <pc:picChg chg="add mod">
          <ac:chgData name="rich morrow" userId="0b374ffc67ad6c1b" providerId="LiveId" clId="{1A6DD549-D7D3-401A-B482-5AFCA2932DD4}" dt="2022-09-15T05:24:35.905" v="6836" actId="1076"/>
          <ac:picMkLst>
            <pc:docMk/>
            <pc:sldMk cId="1121435735" sldId="489"/>
            <ac:picMk id="14338" creationId="{B80BF232-FDA2-9624-345E-86DB0406884F}"/>
          </ac:picMkLst>
        </pc:picChg>
      </pc:sldChg>
      <pc:sldChg chg="modSp new mod">
        <pc:chgData name="rich morrow" userId="0b374ffc67ad6c1b" providerId="LiveId" clId="{1A6DD549-D7D3-401A-B482-5AFCA2932DD4}" dt="2022-09-15T05:28:37.727" v="7062" actId="20577"/>
        <pc:sldMkLst>
          <pc:docMk/>
          <pc:sldMk cId="219974837" sldId="490"/>
        </pc:sldMkLst>
        <pc:spChg chg="mod">
          <ac:chgData name="rich morrow" userId="0b374ffc67ad6c1b" providerId="LiveId" clId="{1A6DD549-D7D3-401A-B482-5AFCA2932DD4}" dt="2022-09-15T05:27:48.802" v="6876" actId="255"/>
          <ac:spMkLst>
            <pc:docMk/>
            <pc:sldMk cId="219974837" sldId="490"/>
            <ac:spMk id="2" creationId="{8C8E4848-8CE1-242C-8C98-7269097C0C4E}"/>
          </ac:spMkLst>
        </pc:spChg>
        <pc:spChg chg="mod">
          <ac:chgData name="rich morrow" userId="0b374ffc67ad6c1b" providerId="LiveId" clId="{1A6DD549-D7D3-401A-B482-5AFCA2932DD4}" dt="2022-09-15T05:28:37.727" v="7062" actId="20577"/>
          <ac:spMkLst>
            <pc:docMk/>
            <pc:sldMk cId="219974837" sldId="490"/>
            <ac:spMk id="3" creationId="{3E6FDDF1-C900-C302-ABAF-8DC4B16F8C36}"/>
          </ac:spMkLst>
        </pc:spChg>
      </pc:sldChg>
      <pc:sldChg chg="modSp new mod">
        <pc:chgData name="rich morrow" userId="0b374ffc67ad6c1b" providerId="LiveId" clId="{1A6DD549-D7D3-401A-B482-5AFCA2932DD4}" dt="2022-09-15T05:31:15.594" v="7344" actId="20577"/>
        <pc:sldMkLst>
          <pc:docMk/>
          <pc:sldMk cId="3583904076" sldId="491"/>
        </pc:sldMkLst>
        <pc:spChg chg="mod">
          <ac:chgData name="rich morrow" userId="0b374ffc67ad6c1b" providerId="LiveId" clId="{1A6DD549-D7D3-401A-B482-5AFCA2932DD4}" dt="2022-09-15T05:29:28.557" v="7074" actId="20577"/>
          <ac:spMkLst>
            <pc:docMk/>
            <pc:sldMk cId="3583904076" sldId="491"/>
            <ac:spMk id="2" creationId="{368BC9B7-9EC9-7415-06E7-1D62E8CB686A}"/>
          </ac:spMkLst>
        </pc:spChg>
        <pc:spChg chg="mod">
          <ac:chgData name="rich morrow" userId="0b374ffc67ad6c1b" providerId="LiveId" clId="{1A6DD549-D7D3-401A-B482-5AFCA2932DD4}" dt="2022-09-15T05:31:15.594" v="7344" actId="20577"/>
          <ac:spMkLst>
            <pc:docMk/>
            <pc:sldMk cId="3583904076" sldId="491"/>
            <ac:spMk id="3" creationId="{B965D611-0C54-8DAB-074A-AE3609E09CD6}"/>
          </ac:spMkLst>
        </pc:spChg>
      </pc:sldChg>
      <pc:sldChg chg="addSp delSp modSp new mod">
        <pc:chgData name="rich morrow" userId="0b374ffc67ad6c1b" providerId="LiveId" clId="{1A6DD549-D7D3-401A-B482-5AFCA2932DD4}" dt="2022-09-15T05:32:33.974" v="7349"/>
        <pc:sldMkLst>
          <pc:docMk/>
          <pc:sldMk cId="225734961" sldId="492"/>
        </pc:sldMkLst>
        <pc:spChg chg="del">
          <ac:chgData name="rich morrow" userId="0b374ffc67ad6c1b" providerId="LiveId" clId="{1A6DD549-D7D3-401A-B482-5AFCA2932DD4}" dt="2022-09-15T05:32:28.404" v="7348" actId="478"/>
          <ac:spMkLst>
            <pc:docMk/>
            <pc:sldMk cId="225734961" sldId="492"/>
            <ac:spMk id="2" creationId="{4BCECD65-22E8-80D5-A700-E42D02D0D36C}"/>
          </ac:spMkLst>
        </pc:spChg>
        <pc:spChg chg="del mod">
          <ac:chgData name="rich morrow" userId="0b374ffc67ad6c1b" providerId="LiveId" clId="{1A6DD549-D7D3-401A-B482-5AFCA2932DD4}" dt="2022-09-15T05:32:25.450" v="7347" actId="478"/>
          <ac:spMkLst>
            <pc:docMk/>
            <pc:sldMk cId="225734961" sldId="492"/>
            <ac:spMk id="3" creationId="{7993C788-C5AF-FA81-08AA-7E93CD879C9D}"/>
          </ac:spMkLst>
        </pc:spChg>
        <pc:picChg chg="add mod">
          <ac:chgData name="rich morrow" userId="0b374ffc67ad6c1b" providerId="LiveId" clId="{1A6DD549-D7D3-401A-B482-5AFCA2932DD4}" dt="2022-09-15T05:32:33.974" v="7349"/>
          <ac:picMkLst>
            <pc:docMk/>
            <pc:sldMk cId="225734961" sldId="492"/>
            <ac:picMk id="15362" creationId="{123A6B6E-B669-4650-CF92-96E513848AA3}"/>
          </ac:picMkLst>
        </pc:picChg>
      </pc:sldChg>
      <pc:sldChg chg="addSp delSp modSp new mod">
        <pc:chgData name="rich morrow" userId="0b374ffc67ad6c1b" providerId="LiveId" clId="{1A6DD549-D7D3-401A-B482-5AFCA2932DD4}" dt="2022-09-15T05:37:26.823" v="7527"/>
        <pc:sldMkLst>
          <pc:docMk/>
          <pc:sldMk cId="1696290528" sldId="493"/>
        </pc:sldMkLst>
        <pc:spChg chg="mod">
          <ac:chgData name="rich morrow" userId="0b374ffc67ad6c1b" providerId="LiveId" clId="{1A6DD549-D7D3-401A-B482-5AFCA2932DD4}" dt="2022-09-15T05:37:18.648" v="7525" actId="20577"/>
          <ac:spMkLst>
            <pc:docMk/>
            <pc:sldMk cId="1696290528" sldId="493"/>
            <ac:spMk id="2" creationId="{36D4462C-7513-DA6E-2747-27B05E686690}"/>
          </ac:spMkLst>
        </pc:spChg>
        <pc:spChg chg="del">
          <ac:chgData name="rich morrow" userId="0b374ffc67ad6c1b" providerId="LiveId" clId="{1A6DD549-D7D3-401A-B482-5AFCA2932DD4}" dt="2022-09-15T05:37:23.489" v="7526" actId="478"/>
          <ac:spMkLst>
            <pc:docMk/>
            <pc:sldMk cId="1696290528" sldId="493"/>
            <ac:spMk id="3" creationId="{AAB91CD7-6CEF-67F9-09C3-6FDF3B6DF258}"/>
          </ac:spMkLst>
        </pc:spChg>
        <pc:picChg chg="add mod">
          <ac:chgData name="rich morrow" userId="0b374ffc67ad6c1b" providerId="LiveId" clId="{1A6DD549-D7D3-401A-B482-5AFCA2932DD4}" dt="2022-09-15T05:37:26.823" v="7527"/>
          <ac:picMkLst>
            <pc:docMk/>
            <pc:sldMk cId="1696290528" sldId="493"/>
            <ac:picMk id="16386" creationId="{0CC3763F-3EB5-0676-7502-023FF2F3ACD1}"/>
          </ac:picMkLst>
        </pc:picChg>
      </pc:sldChg>
      <pc:sldChg chg="addSp delSp modSp add mod">
        <pc:chgData name="rich morrow" userId="0b374ffc67ad6c1b" providerId="LiveId" clId="{1A6DD549-D7D3-401A-B482-5AFCA2932DD4}" dt="2022-09-15T05:38:21.735" v="7537" actId="1076"/>
        <pc:sldMkLst>
          <pc:docMk/>
          <pc:sldMk cId="1634729665" sldId="494"/>
        </pc:sldMkLst>
        <pc:spChg chg="mod">
          <ac:chgData name="rich morrow" userId="0b374ffc67ad6c1b" providerId="LiveId" clId="{1A6DD549-D7D3-401A-B482-5AFCA2932DD4}" dt="2022-09-15T05:37:40.041" v="7533" actId="20577"/>
          <ac:spMkLst>
            <pc:docMk/>
            <pc:sldMk cId="1634729665" sldId="494"/>
            <ac:spMk id="2" creationId="{36D4462C-7513-DA6E-2747-27B05E686690}"/>
          </ac:spMkLst>
        </pc:spChg>
        <pc:picChg chg="del">
          <ac:chgData name="rich morrow" userId="0b374ffc67ad6c1b" providerId="LiveId" clId="{1A6DD549-D7D3-401A-B482-5AFCA2932DD4}" dt="2022-09-15T05:37:42.246" v="7534" actId="478"/>
          <ac:picMkLst>
            <pc:docMk/>
            <pc:sldMk cId="1634729665" sldId="494"/>
            <ac:picMk id="16386" creationId="{0CC3763F-3EB5-0676-7502-023FF2F3ACD1}"/>
          </ac:picMkLst>
        </pc:picChg>
        <pc:picChg chg="add mod">
          <ac:chgData name="rich morrow" userId="0b374ffc67ad6c1b" providerId="LiveId" clId="{1A6DD549-D7D3-401A-B482-5AFCA2932DD4}" dt="2022-09-15T05:38:21.735" v="7537" actId="1076"/>
          <ac:picMkLst>
            <pc:docMk/>
            <pc:sldMk cId="1634729665" sldId="494"/>
            <ac:picMk id="17410" creationId="{AFE9B8BA-C9A3-F702-0FC5-F59A5D11E31C}"/>
          </ac:picMkLst>
        </pc:picChg>
      </pc:sldChg>
      <pc:sldChg chg="addSp delSp modSp new mod">
        <pc:chgData name="rich morrow" userId="0b374ffc67ad6c1b" providerId="LiveId" clId="{1A6DD549-D7D3-401A-B482-5AFCA2932DD4}" dt="2022-09-15T05:41:19.344" v="7548" actId="14100"/>
        <pc:sldMkLst>
          <pc:docMk/>
          <pc:sldMk cId="2375181866" sldId="495"/>
        </pc:sldMkLst>
        <pc:spChg chg="del">
          <ac:chgData name="rich morrow" userId="0b374ffc67ad6c1b" providerId="LiveId" clId="{1A6DD549-D7D3-401A-B482-5AFCA2932DD4}" dt="2022-09-15T05:39:59.194" v="7539" actId="478"/>
          <ac:spMkLst>
            <pc:docMk/>
            <pc:sldMk cId="2375181866" sldId="495"/>
            <ac:spMk id="2" creationId="{927B9064-D45E-7ABC-2594-CF1EC00B4EA4}"/>
          </ac:spMkLst>
        </pc:spChg>
        <pc:spChg chg="del">
          <ac:chgData name="rich morrow" userId="0b374ffc67ad6c1b" providerId="LiveId" clId="{1A6DD549-D7D3-401A-B482-5AFCA2932DD4}" dt="2022-09-15T05:40:01.077" v="7540" actId="478"/>
          <ac:spMkLst>
            <pc:docMk/>
            <pc:sldMk cId="2375181866" sldId="495"/>
            <ac:spMk id="3" creationId="{97E35EEF-DF74-4D7A-5D1C-1A36B560F774}"/>
          </ac:spMkLst>
        </pc:spChg>
        <pc:picChg chg="add del mod">
          <ac:chgData name="rich morrow" userId="0b374ffc67ad6c1b" providerId="LiveId" clId="{1A6DD549-D7D3-401A-B482-5AFCA2932DD4}" dt="2022-09-15T05:40:13.060" v="7543" actId="478"/>
          <ac:picMkLst>
            <pc:docMk/>
            <pc:sldMk cId="2375181866" sldId="495"/>
            <ac:picMk id="18434" creationId="{F2E3D2D7-BB1B-6B69-04D8-FDA6E4EBD28B}"/>
          </ac:picMkLst>
        </pc:picChg>
        <pc:picChg chg="add mod">
          <ac:chgData name="rich morrow" userId="0b374ffc67ad6c1b" providerId="LiveId" clId="{1A6DD549-D7D3-401A-B482-5AFCA2932DD4}" dt="2022-09-15T05:41:19.344" v="7548" actId="14100"/>
          <ac:picMkLst>
            <pc:docMk/>
            <pc:sldMk cId="2375181866" sldId="495"/>
            <ac:picMk id="18436" creationId="{5D70C025-32CD-0677-7744-9930DAE62946}"/>
          </ac:picMkLst>
        </pc:picChg>
      </pc:sldChg>
      <pc:sldChg chg="add">
        <pc:chgData name="rich morrow" userId="0b374ffc67ad6c1b" providerId="LiveId" clId="{1A6DD549-D7D3-401A-B482-5AFCA2932DD4}" dt="2022-09-15T05:42:07.381" v="7549"/>
        <pc:sldMkLst>
          <pc:docMk/>
          <pc:sldMk cId="2616253653" sldId="496"/>
        </pc:sldMkLst>
      </pc:sldChg>
      <pc:sldChg chg="addSp delSp modSp add">
        <pc:chgData name="rich morrow" userId="0b374ffc67ad6c1b" providerId="LiveId" clId="{1A6DD549-D7D3-401A-B482-5AFCA2932DD4}" dt="2022-09-15T05:43:03.665" v="7554" actId="14100"/>
        <pc:sldMkLst>
          <pc:docMk/>
          <pc:sldMk cId="1948035540" sldId="497"/>
        </pc:sldMkLst>
        <pc:picChg chg="del">
          <ac:chgData name="rich morrow" userId="0b374ffc67ad6c1b" providerId="LiveId" clId="{1A6DD549-D7D3-401A-B482-5AFCA2932DD4}" dt="2022-09-15T05:42:53.104" v="7551" actId="478"/>
          <ac:picMkLst>
            <pc:docMk/>
            <pc:sldMk cId="1948035540" sldId="497"/>
            <ac:picMk id="18436" creationId="{5D70C025-32CD-0677-7744-9930DAE62946}"/>
          </ac:picMkLst>
        </pc:picChg>
        <pc:picChg chg="add mod">
          <ac:chgData name="rich morrow" userId="0b374ffc67ad6c1b" providerId="LiveId" clId="{1A6DD549-D7D3-401A-B482-5AFCA2932DD4}" dt="2022-09-15T05:43:03.665" v="7554" actId="14100"/>
          <ac:picMkLst>
            <pc:docMk/>
            <pc:sldMk cId="1948035540" sldId="497"/>
            <ac:picMk id="19458" creationId="{A212C5D2-E686-37E7-2F24-DF5A6DC30208}"/>
          </ac:picMkLst>
        </pc:picChg>
      </pc:sldChg>
      <pc:sldChg chg="new">
        <pc:chgData name="rich morrow" userId="0b374ffc67ad6c1b" providerId="LiveId" clId="{1A6DD549-D7D3-401A-B482-5AFCA2932DD4}" dt="2022-09-15T16:59:08.137" v="7555" actId="680"/>
        <pc:sldMkLst>
          <pc:docMk/>
          <pc:sldMk cId="2659245939" sldId="498"/>
        </pc:sldMkLst>
      </pc:sldChg>
      <pc:sldMasterChg chg="modSldLayout">
        <pc:chgData name="rich morrow" userId="0b374ffc67ad6c1b" providerId="LiveId" clId="{1A6DD549-D7D3-401A-B482-5AFCA2932DD4}" dt="2022-09-13T04:45:32.397" v="153" actId="14100"/>
        <pc:sldMasterMkLst>
          <pc:docMk/>
          <pc:sldMasterMk cId="3037476572" sldId="2147483648"/>
        </pc:sldMasterMkLst>
        <pc:sldLayoutChg chg="addSp delSp modSp mod">
          <pc:chgData name="rich morrow" userId="0b374ffc67ad6c1b" providerId="LiveId" clId="{1A6DD549-D7D3-401A-B482-5AFCA2932DD4}" dt="2022-09-13T04:45:32.397" v="153" actId="14100"/>
          <pc:sldLayoutMkLst>
            <pc:docMk/>
            <pc:sldMasterMk cId="3037476572" sldId="2147483648"/>
            <pc:sldLayoutMk cId="746337353" sldId="2147483655"/>
          </pc:sldLayoutMkLst>
          <pc:spChg chg="add del">
            <ac:chgData name="rich morrow" userId="0b374ffc67ad6c1b" providerId="LiveId" clId="{1A6DD549-D7D3-401A-B482-5AFCA2932DD4}" dt="2022-09-13T04:42:00.370" v="37" actId="478"/>
            <ac:spMkLst>
              <pc:docMk/>
              <pc:sldMasterMk cId="3037476572" sldId="2147483648"/>
              <pc:sldLayoutMk cId="746337353" sldId="2147483655"/>
              <ac:spMk id="3" creationId="{00000000-0000-0000-0000-000000000000}"/>
            </ac:spMkLst>
          </pc:spChg>
          <pc:spChg chg="mod">
            <ac:chgData name="rich morrow" userId="0b374ffc67ad6c1b" providerId="LiveId" clId="{1A6DD549-D7D3-401A-B482-5AFCA2932DD4}" dt="2022-09-13T04:41:05.928" v="32" actId="1076"/>
            <ac:spMkLst>
              <pc:docMk/>
              <pc:sldMasterMk cId="3037476572" sldId="2147483648"/>
              <pc:sldLayoutMk cId="746337353" sldId="2147483655"/>
              <ac:spMk id="4" creationId="{00000000-0000-0000-0000-000000000000}"/>
            </ac:spMkLst>
          </pc:spChg>
          <pc:picChg chg="add mod">
            <ac:chgData name="rich morrow" userId="0b374ffc67ad6c1b" providerId="LiveId" clId="{1A6DD549-D7D3-401A-B482-5AFCA2932DD4}" dt="2022-09-13T04:45:32.397" v="153" actId="14100"/>
            <ac:picMkLst>
              <pc:docMk/>
              <pc:sldMasterMk cId="3037476572" sldId="2147483648"/>
              <pc:sldLayoutMk cId="746337353" sldId="2147483655"/>
              <ac:picMk id="5" creationId="{5B4BDE60-15BD-24C6-26DE-C272661D8139}"/>
            </ac:picMkLst>
          </pc:picChg>
          <pc:picChg chg="add del mod">
            <ac:chgData name="rich morrow" userId="0b374ffc67ad6c1b" providerId="LiveId" clId="{1A6DD549-D7D3-401A-B482-5AFCA2932DD4}" dt="2022-09-13T04:42:00.861" v="38" actId="478"/>
            <ac:picMkLst>
              <pc:docMk/>
              <pc:sldMasterMk cId="3037476572" sldId="2147483648"/>
              <pc:sldLayoutMk cId="746337353" sldId="2147483655"/>
              <ac:picMk id="6" creationId="{69A03A33-EFE2-8C43-836B-41753232C69D}"/>
            </ac:picMkLst>
          </pc:picChg>
        </pc:sldLayoutChg>
      </pc:sldMasterChg>
      <pc:sldMasterChg chg="modSp delSldLayout modSldLayout">
        <pc:chgData name="rich morrow" userId="0b374ffc67ad6c1b" providerId="LiveId" clId="{1A6DD549-D7D3-401A-B482-5AFCA2932DD4}" dt="2022-09-13T04:44:48.446" v="148" actId="14100"/>
        <pc:sldMasterMkLst>
          <pc:docMk/>
          <pc:sldMasterMk cId="1809484181" sldId="2147483660"/>
        </pc:sldMasterMkLst>
        <pc:picChg chg="mod">
          <ac:chgData name="rich morrow" userId="0b374ffc67ad6c1b" providerId="LiveId" clId="{1A6DD549-D7D3-401A-B482-5AFCA2932DD4}" dt="2022-09-13T04:38:20.905" v="1" actId="14826"/>
          <ac:picMkLst>
            <pc:docMk/>
            <pc:sldMasterMk cId="1809484181" sldId="2147483660"/>
            <ac:picMk id="7" creationId="{00000000-0000-0000-0000-000000000000}"/>
          </ac:picMkLst>
        </pc:picChg>
        <pc:sldLayoutChg chg="modSp mod">
          <pc:chgData name="rich morrow" userId="0b374ffc67ad6c1b" providerId="LiveId" clId="{1A6DD549-D7D3-401A-B482-5AFCA2932DD4}" dt="2022-09-13T04:43:58.886" v="76" actId="14100"/>
          <pc:sldLayoutMkLst>
            <pc:docMk/>
            <pc:sldMasterMk cId="1809484181" sldId="2147483660"/>
            <pc:sldLayoutMk cId="892194098" sldId="2147483661"/>
          </pc:sldLayoutMkLst>
          <pc:picChg chg="mod">
            <ac:chgData name="rich morrow" userId="0b374ffc67ad6c1b" providerId="LiveId" clId="{1A6DD549-D7D3-401A-B482-5AFCA2932DD4}" dt="2022-09-13T04:43:58.886" v="76" actId="14100"/>
            <ac:picMkLst>
              <pc:docMk/>
              <pc:sldMasterMk cId="1809484181" sldId="2147483660"/>
              <pc:sldLayoutMk cId="892194098" sldId="2147483661"/>
              <ac:picMk id="5" creationId="{00000000-0000-0000-0000-000000000000}"/>
            </ac:picMkLst>
          </pc:picChg>
        </pc:sldLayoutChg>
        <pc:sldLayoutChg chg="modSp mod">
          <pc:chgData name="rich morrow" userId="0b374ffc67ad6c1b" providerId="LiveId" clId="{1A6DD549-D7D3-401A-B482-5AFCA2932DD4}" dt="2022-09-13T04:44:29.647" v="110" actId="14100"/>
          <pc:sldLayoutMkLst>
            <pc:docMk/>
            <pc:sldMasterMk cId="1809484181" sldId="2147483660"/>
            <pc:sldLayoutMk cId="2290637447" sldId="2147483662"/>
          </pc:sldLayoutMkLst>
          <pc:picChg chg="mod">
            <ac:chgData name="rich morrow" userId="0b374ffc67ad6c1b" providerId="LiveId" clId="{1A6DD549-D7D3-401A-B482-5AFCA2932DD4}" dt="2022-09-13T04:44:29.647" v="110" actId="14100"/>
            <ac:picMkLst>
              <pc:docMk/>
              <pc:sldMasterMk cId="1809484181" sldId="2147483660"/>
              <pc:sldLayoutMk cId="2290637447" sldId="2147483662"/>
              <ac:picMk id="8" creationId="{00000000-0000-0000-0000-000000000000}"/>
            </ac:picMkLst>
          </pc:picChg>
        </pc:sldLayoutChg>
        <pc:sldLayoutChg chg="modSp mod">
          <pc:chgData name="rich morrow" userId="0b374ffc67ad6c1b" providerId="LiveId" clId="{1A6DD549-D7D3-401A-B482-5AFCA2932DD4}" dt="2022-09-13T04:44:48.446" v="148" actId="14100"/>
          <pc:sldLayoutMkLst>
            <pc:docMk/>
            <pc:sldMasterMk cId="1809484181" sldId="2147483660"/>
            <pc:sldLayoutMk cId="1639322640" sldId="2147483663"/>
          </pc:sldLayoutMkLst>
          <pc:picChg chg="mod">
            <ac:chgData name="rich morrow" userId="0b374ffc67ad6c1b" providerId="LiveId" clId="{1A6DD549-D7D3-401A-B482-5AFCA2932DD4}" dt="2022-09-13T04:44:48.446" v="148" actId="14100"/>
            <ac:picMkLst>
              <pc:docMk/>
              <pc:sldMasterMk cId="1809484181" sldId="2147483660"/>
              <pc:sldLayoutMk cId="1639322640" sldId="2147483663"/>
              <ac:picMk id="5" creationId="{00000000-0000-0000-0000-000000000000}"/>
            </ac:picMkLst>
          </pc:picChg>
        </pc:sldLayoutChg>
        <pc:sldLayoutChg chg="modSp">
          <pc:chgData name="rich morrow" userId="0b374ffc67ad6c1b" providerId="LiveId" clId="{1A6DD549-D7D3-401A-B482-5AFCA2932DD4}" dt="2022-09-13T04:39:08.063" v="5" actId="14826"/>
          <pc:sldLayoutMkLst>
            <pc:docMk/>
            <pc:sldMasterMk cId="1809484181" sldId="2147483660"/>
            <pc:sldLayoutMk cId="3598308318" sldId="2147483670"/>
          </pc:sldLayoutMkLst>
          <pc:picChg chg="mod">
            <ac:chgData name="rich morrow" userId="0b374ffc67ad6c1b" providerId="LiveId" clId="{1A6DD549-D7D3-401A-B482-5AFCA2932DD4}" dt="2022-09-13T04:39:08.063" v="5" actId="14826"/>
            <ac:picMkLst>
              <pc:docMk/>
              <pc:sldMasterMk cId="1809484181" sldId="2147483660"/>
              <pc:sldLayoutMk cId="3598308318" sldId="2147483670"/>
              <ac:picMk id="9" creationId="{00000000-0000-0000-0000-000000000000}"/>
            </ac:picMkLst>
          </pc:picChg>
        </pc:sldLayoutChg>
        <pc:sldLayoutChg chg="modSp">
          <pc:chgData name="rich morrow" userId="0b374ffc67ad6c1b" providerId="LiveId" clId="{1A6DD549-D7D3-401A-B482-5AFCA2932DD4}" dt="2022-09-13T04:39:17.677" v="6" actId="14826"/>
          <pc:sldLayoutMkLst>
            <pc:docMk/>
            <pc:sldMasterMk cId="1809484181" sldId="2147483660"/>
            <pc:sldLayoutMk cId="1177686742" sldId="2147483671"/>
          </pc:sldLayoutMkLst>
          <pc:picChg chg="mod">
            <ac:chgData name="rich morrow" userId="0b374ffc67ad6c1b" providerId="LiveId" clId="{1A6DD549-D7D3-401A-B482-5AFCA2932DD4}" dt="2022-09-13T04:39:17.677" v="6" actId="14826"/>
            <ac:picMkLst>
              <pc:docMk/>
              <pc:sldMasterMk cId="1809484181" sldId="2147483660"/>
              <pc:sldLayoutMk cId="1177686742" sldId="2147483671"/>
              <ac:picMk id="8" creationId="{00000000-0000-0000-0000-000000000000}"/>
            </ac:picMkLst>
          </pc:picChg>
        </pc:sldLayoutChg>
        <pc:sldLayoutChg chg="modSp">
          <pc:chgData name="rich morrow" userId="0b374ffc67ad6c1b" providerId="LiveId" clId="{1A6DD549-D7D3-401A-B482-5AFCA2932DD4}" dt="2022-09-13T04:39:26.075" v="7" actId="14826"/>
          <pc:sldLayoutMkLst>
            <pc:docMk/>
            <pc:sldMasterMk cId="1809484181" sldId="2147483660"/>
            <pc:sldLayoutMk cId="4063974354" sldId="2147483672"/>
          </pc:sldLayoutMkLst>
          <pc:picChg chg="mod">
            <ac:chgData name="rich morrow" userId="0b374ffc67ad6c1b" providerId="LiveId" clId="{1A6DD549-D7D3-401A-B482-5AFCA2932DD4}" dt="2022-09-13T04:39:26.075" v="7" actId="14826"/>
            <ac:picMkLst>
              <pc:docMk/>
              <pc:sldMasterMk cId="1809484181" sldId="2147483660"/>
              <pc:sldLayoutMk cId="4063974354" sldId="2147483672"/>
              <ac:picMk id="10" creationId="{00000000-0000-0000-0000-000000000000}"/>
            </ac:picMkLst>
          </pc:picChg>
        </pc:sldLayoutChg>
        <pc:sldLayoutChg chg="modSp">
          <pc:chgData name="rich morrow" userId="0b374ffc67ad6c1b" providerId="LiveId" clId="{1A6DD549-D7D3-401A-B482-5AFCA2932DD4}" dt="2022-09-13T04:39:37.341" v="8" actId="14826"/>
          <pc:sldLayoutMkLst>
            <pc:docMk/>
            <pc:sldMasterMk cId="1809484181" sldId="2147483660"/>
            <pc:sldLayoutMk cId="3496435269" sldId="2147483673"/>
          </pc:sldLayoutMkLst>
          <pc:picChg chg="mod">
            <ac:chgData name="rich morrow" userId="0b374ffc67ad6c1b" providerId="LiveId" clId="{1A6DD549-D7D3-401A-B482-5AFCA2932DD4}" dt="2022-09-13T04:39:37.341" v="8" actId="14826"/>
            <ac:picMkLst>
              <pc:docMk/>
              <pc:sldMasterMk cId="1809484181" sldId="2147483660"/>
              <pc:sldLayoutMk cId="3496435269" sldId="2147483673"/>
              <ac:picMk id="10" creationId="{00000000-0000-0000-0000-000000000000}"/>
            </ac:picMkLst>
          </pc:picChg>
        </pc:sldLayoutChg>
        <pc:sldLayoutChg chg="modSp">
          <pc:chgData name="rich morrow" userId="0b374ffc67ad6c1b" providerId="LiveId" clId="{1A6DD549-D7D3-401A-B482-5AFCA2932DD4}" dt="2022-09-13T04:37:44.291" v="0" actId="14826"/>
          <pc:sldLayoutMkLst>
            <pc:docMk/>
            <pc:sldMasterMk cId="1809484181" sldId="2147483660"/>
            <pc:sldLayoutMk cId="657895310" sldId="2147483676"/>
          </pc:sldLayoutMkLst>
          <pc:picChg chg="mod">
            <ac:chgData name="rich morrow" userId="0b374ffc67ad6c1b" providerId="LiveId" clId="{1A6DD549-D7D3-401A-B482-5AFCA2932DD4}" dt="2022-09-13T04:37:44.291" v="0" actId="14826"/>
            <ac:picMkLst>
              <pc:docMk/>
              <pc:sldMasterMk cId="1809484181" sldId="2147483660"/>
              <pc:sldLayoutMk cId="657895310" sldId="2147483676"/>
              <ac:picMk id="6" creationId="{00000000-0000-0000-0000-000000000000}"/>
            </ac:picMkLst>
          </pc:picChg>
        </pc:sldLayoutChg>
        <pc:sldLayoutChg chg="del">
          <pc:chgData name="rich morrow" userId="0b374ffc67ad6c1b" providerId="LiveId" clId="{1A6DD549-D7D3-401A-B482-5AFCA2932DD4}" dt="2022-09-13T04:40:10.962" v="10" actId="2696"/>
          <pc:sldLayoutMkLst>
            <pc:docMk/>
            <pc:sldMasterMk cId="1809484181" sldId="2147483660"/>
            <pc:sldLayoutMk cId="719763585" sldId="2147483677"/>
          </pc:sldLayoutMkLst>
        </pc:sldLayoutChg>
        <pc:sldLayoutChg chg="del">
          <pc:chgData name="rich morrow" userId="0b374ffc67ad6c1b" providerId="LiveId" clId="{1A6DD549-D7D3-401A-B482-5AFCA2932DD4}" dt="2022-09-13T04:40:10.975" v="11" actId="2696"/>
          <pc:sldLayoutMkLst>
            <pc:docMk/>
            <pc:sldMasterMk cId="1809484181" sldId="2147483660"/>
            <pc:sldLayoutMk cId="2544998870" sldId="2147483678"/>
          </pc:sldLayoutMkLst>
        </pc:sldLayoutChg>
        <pc:sldLayoutChg chg="del">
          <pc:chgData name="rich morrow" userId="0b374ffc67ad6c1b" providerId="LiveId" clId="{1A6DD549-D7D3-401A-B482-5AFCA2932DD4}" dt="2022-09-13T04:40:10.989" v="12" actId="2696"/>
          <pc:sldLayoutMkLst>
            <pc:docMk/>
            <pc:sldMasterMk cId="1809484181" sldId="2147483660"/>
            <pc:sldLayoutMk cId="4215907937" sldId="2147483679"/>
          </pc:sldLayoutMkLst>
        </pc:sldLayoutChg>
        <pc:sldLayoutChg chg="del">
          <pc:chgData name="rich morrow" userId="0b374ffc67ad6c1b" providerId="LiveId" clId="{1A6DD549-D7D3-401A-B482-5AFCA2932DD4}" dt="2022-09-13T04:40:11.003" v="13" actId="2696"/>
          <pc:sldLayoutMkLst>
            <pc:docMk/>
            <pc:sldMasterMk cId="1809484181" sldId="2147483660"/>
            <pc:sldLayoutMk cId="1540423526" sldId="2147483680"/>
          </pc:sldLayoutMkLst>
        </pc:sldLayoutChg>
        <pc:sldLayoutChg chg="del">
          <pc:chgData name="rich morrow" userId="0b374ffc67ad6c1b" providerId="LiveId" clId="{1A6DD549-D7D3-401A-B482-5AFCA2932DD4}" dt="2022-09-13T04:40:11.016" v="14" actId="2696"/>
          <pc:sldLayoutMkLst>
            <pc:docMk/>
            <pc:sldMasterMk cId="1809484181" sldId="2147483660"/>
            <pc:sldLayoutMk cId="1219507535" sldId="2147483681"/>
          </pc:sldLayoutMkLst>
        </pc:sldLayoutChg>
        <pc:sldLayoutChg chg="del">
          <pc:chgData name="rich morrow" userId="0b374ffc67ad6c1b" providerId="LiveId" clId="{1A6DD549-D7D3-401A-B482-5AFCA2932DD4}" dt="2022-09-13T04:40:11.024" v="15" actId="2696"/>
          <pc:sldLayoutMkLst>
            <pc:docMk/>
            <pc:sldMasterMk cId="1809484181" sldId="2147483660"/>
            <pc:sldLayoutMk cId="2618536997" sldId="2147483682"/>
          </pc:sldLayoutMkLst>
        </pc:sldLayoutChg>
        <pc:sldLayoutChg chg="del">
          <pc:chgData name="rich morrow" userId="0b374ffc67ad6c1b" providerId="LiveId" clId="{1A6DD549-D7D3-401A-B482-5AFCA2932DD4}" dt="2022-09-13T04:40:11.028" v="16" actId="2696"/>
          <pc:sldLayoutMkLst>
            <pc:docMk/>
            <pc:sldMasterMk cId="1809484181" sldId="2147483660"/>
            <pc:sldLayoutMk cId="147065703" sldId="2147483683"/>
          </pc:sldLayoutMkLst>
        </pc:sldLayoutChg>
        <pc:sldLayoutChg chg="del">
          <pc:chgData name="rich morrow" userId="0b374ffc67ad6c1b" providerId="LiveId" clId="{1A6DD549-D7D3-401A-B482-5AFCA2932DD4}" dt="2022-09-13T04:40:11.034" v="17" actId="2696"/>
          <pc:sldLayoutMkLst>
            <pc:docMk/>
            <pc:sldMasterMk cId="1809484181" sldId="2147483660"/>
            <pc:sldLayoutMk cId="348208959" sldId="2147483684"/>
          </pc:sldLayoutMkLst>
        </pc:sldLayoutChg>
        <pc:sldLayoutChg chg="del">
          <pc:chgData name="rich morrow" userId="0b374ffc67ad6c1b" providerId="LiveId" clId="{1A6DD549-D7D3-401A-B482-5AFCA2932DD4}" dt="2022-09-13T04:40:11.038" v="18" actId="2696"/>
          <pc:sldLayoutMkLst>
            <pc:docMk/>
            <pc:sldMasterMk cId="1809484181" sldId="2147483660"/>
            <pc:sldLayoutMk cId="2838451474" sldId="2147483685"/>
          </pc:sldLayoutMkLst>
        </pc:sldLayoutChg>
        <pc:sldLayoutChg chg="del">
          <pc:chgData name="rich morrow" userId="0b374ffc67ad6c1b" providerId="LiveId" clId="{1A6DD549-D7D3-401A-B482-5AFCA2932DD4}" dt="2022-09-13T04:40:11.041" v="19" actId="2696"/>
          <pc:sldLayoutMkLst>
            <pc:docMk/>
            <pc:sldMasterMk cId="1809484181" sldId="2147483660"/>
            <pc:sldLayoutMk cId="3126633868" sldId="2147483686"/>
          </pc:sldLayoutMkLst>
        </pc:sldLayoutChg>
        <pc:sldLayoutChg chg="del">
          <pc:chgData name="rich morrow" userId="0b374ffc67ad6c1b" providerId="LiveId" clId="{1A6DD549-D7D3-401A-B482-5AFCA2932DD4}" dt="2022-09-13T04:40:11.044" v="20" actId="2696"/>
          <pc:sldLayoutMkLst>
            <pc:docMk/>
            <pc:sldMasterMk cId="1809484181" sldId="2147483660"/>
            <pc:sldLayoutMk cId="925209504" sldId="2147483687"/>
          </pc:sldLayoutMkLst>
        </pc:sldLayoutChg>
        <pc:sldLayoutChg chg="del">
          <pc:chgData name="rich morrow" userId="0b374ffc67ad6c1b" providerId="LiveId" clId="{1A6DD549-D7D3-401A-B482-5AFCA2932DD4}" dt="2022-09-13T04:40:11.047" v="21" actId="2696"/>
          <pc:sldLayoutMkLst>
            <pc:docMk/>
            <pc:sldMasterMk cId="1809484181" sldId="2147483660"/>
            <pc:sldLayoutMk cId="2397788943" sldId="2147483688"/>
          </pc:sldLayoutMkLst>
        </pc:sldLayoutChg>
        <pc:sldLayoutChg chg="del">
          <pc:chgData name="rich morrow" userId="0b374ffc67ad6c1b" providerId="LiveId" clId="{1A6DD549-D7D3-401A-B482-5AFCA2932DD4}" dt="2022-09-13T04:40:11.050" v="22" actId="2696"/>
          <pc:sldLayoutMkLst>
            <pc:docMk/>
            <pc:sldMasterMk cId="1809484181" sldId="2147483660"/>
            <pc:sldLayoutMk cId="3303581112" sldId="2147483689"/>
          </pc:sldLayoutMkLst>
        </pc:sldLayoutChg>
        <pc:sldLayoutChg chg="del">
          <pc:chgData name="rich morrow" userId="0b374ffc67ad6c1b" providerId="LiveId" clId="{1A6DD549-D7D3-401A-B482-5AFCA2932DD4}" dt="2022-09-13T04:40:11.053" v="23" actId="2696"/>
          <pc:sldLayoutMkLst>
            <pc:docMk/>
            <pc:sldMasterMk cId="1809484181" sldId="2147483660"/>
            <pc:sldLayoutMk cId="2219879359" sldId="2147483690"/>
          </pc:sldLayoutMkLst>
        </pc:sldLayoutChg>
        <pc:sldLayoutChg chg="del">
          <pc:chgData name="rich morrow" userId="0b374ffc67ad6c1b" providerId="LiveId" clId="{1A6DD549-D7D3-401A-B482-5AFCA2932DD4}" dt="2022-09-13T04:40:11.056" v="24" actId="2696"/>
          <pc:sldLayoutMkLst>
            <pc:docMk/>
            <pc:sldMasterMk cId="1809484181" sldId="2147483660"/>
            <pc:sldLayoutMk cId="3945994045" sldId="2147483691"/>
          </pc:sldLayoutMkLst>
        </pc:sldLayoutChg>
        <pc:sldLayoutChg chg="del">
          <pc:chgData name="rich morrow" userId="0b374ffc67ad6c1b" providerId="LiveId" clId="{1A6DD549-D7D3-401A-B482-5AFCA2932DD4}" dt="2022-09-13T04:40:10.942" v="9" actId="2696"/>
          <pc:sldLayoutMkLst>
            <pc:docMk/>
            <pc:sldMasterMk cId="1809484181" sldId="2147483660"/>
            <pc:sldLayoutMk cId="2792198179" sldId="214748369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6CFEAF-EC76-4F67-BDA5-C8679819CCE4}" type="datetimeFigureOut">
              <a:rPr lang="en-US" smtClean="0"/>
              <a:t>9/15/2022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A5CAD6-3443-4281-AC2A-826F0E14FEE0}" type="slidenum">
              <a:rPr lang="en-US" smtClean="0"/>
              <a:t>‹#›</a:t>
            </a:fld>
            <a:endParaRPr lang="en-US"/>
          </a:p>
        </p:txBody>
      </p:sp>
    </p:spTree>
    <p:extLst>
      <p:ext uri="{BB962C8B-B14F-4D97-AF65-F5344CB8AC3E}">
        <p14:creationId xmlns:p14="http://schemas.microsoft.com/office/powerpoint/2010/main" val="2131480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D4D23-C98A-435E-AE88-9061F8349B02}"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24411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https://aws.amazon.com/inspector/?nc=sn&amp;loc=0</a:t>
            </a:r>
          </a:p>
        </p:txBody>
      </p:sp>
      <p:sp>
        <p:nvSpPr>
          <p:cNvPr id="4" name="Slide Number Placeholder 3"/>
          <p:cNvSpPr>
            <a:spLocks noGrp="1"/>
          </p:cNvSpPr>
          <p:nvPr>
            <p:ph type="sldNum" sz="quarter" idx="5"/>
          </p:nvPr>
        </p:nvSpPr>
        <p:spPr/>
        <p:txBody>
          <a:bodyPr/>
          <a:lstStyle/>
          <a:p>
            <a:fld id="{8CA5CAD6-3443-4281-AC2A-826F0E14FEE0}" type="slidenum">
              <a:rPr lang="en-US" smtClean="0"/>
              <a:t>50</a:t>
            </a:fld>
            <a:endParaRPr lang="en-US"/>
          </a:p>
        </p:txBody>
      </p:sp>
    </p:spTree>
    <p:extLst>
      <p:ext uri="{BB962C8B-B14F-4D97-AF65-F5344CB8AC3E}">
        <p14:creationId xmlns:p14="http://schemas.microsoft.com/office/powerpoint/2010/main" val="3894548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Security Blog on using lambda with Secrets Manager &amp; credentials rotation: https://aws.amazon.com/blogs/security/how-to-securely-provide-database-credentials-to-lambda-functions-by-using-aws-secrets-manager/</a:t>
            </a:r>
          </a:p>
        </p:txBody>
      </p:sp>
      <p:sp>
        <p:nvSpPr>
          <p:cNvPr id="4" name="Slide Number Placeholder 3"/>
          <p:cNvSpPr>
            <a:spLocks noGrp="1"/>
          </p:cNvSpPr>
          <p:nvPr>
            <p:ph type="sldNum" sz="quarter" idx="5"/>
          </p:nvPr>
        </p:nvSpPr>
        <p:spPr/>
        <p:txBody>
          <a:bodyPr/>
          <a:lstStyle/>
          <a:p>
            <a:fld id="{8CA5CAD6-3443-4281-AC2A-826F0E14FEE0}" type="slidenum">
              <a:rPr lang="en-US" smtClean="0"/>
              <a:t>51</a:t>
            </a:fld>
            <a:endParaRPr lang="en-US"/>
          </a:p>
        </p:txBody>
      </p:sp>
    </p:spTree>
    <p:extLst>
      <p:ext uri="{BB962C8B-B14F-4D97-AF65-F5344CB8AC3E}">
        <p14:creationId xmlns:p14="http://schemas.microsoft.com/office/powerpoint/2010/main" val="2264314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AWS frequently changes limits around things like execution time &amp; memory consumption. For the full list of current limits for AWS Lambda, check https://docs.aws.amazon.com/lambda/latest/dg/gettingstarted-limits.html</a:t>
            </a:r>
          </a:p>
        </p:txBody>
      </p:sp>
      <p:sp>
        <p:nvSpPr>
          <p:cNvPr id="4" name="Slide Number Placeholder 3"/>
          <p:cNvSpPr>
            <a:spLocks noGrp="1"/>
          </p:cNvSpPr>
          <p:nvPr>
            <p:ph type="sldNum" sz="quarter" idx="5"/>
          </p:nvPr>
        </p:nvSpPr>
        <p:spPr/>
        <p:txBody>
          <a:bodyPr/>
          <a:lstStyle/>
          <a:p>
            <a:fld id="{8CA5CAD6-3443-4281-AC2A-826F0E14FEE0}" type="slidenum">
              <a:rPr lang="en-US" smtClean="0"/>
              <a:t>58</a:t>
            </a:fld>
            <a:endParaRPr lang="en-US"/>
          </a:p>
        </p:txBody>
      </p:sp>
    </p:spTree>
    <p:extLst>
      <p:ext uri="{BB962C8B-B14F-4D97-AF65-F5344CB8AC3E}">
        <p14:creationId xmlns:p14="http://schemas.microsoft.com/office/powerpoint/2010/main" val="192626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 on Lambda execution roles, see https://docs.aws.amazon.com/lambda/latest/dg/lambda-intro-execution-role.html</a:t>
            </a:r>
          </a:p>
        </p:txBody>
      </p:sp>
      <p:sp>
        <p:nvSpPr>
          <p:cNvPr id="4" name="Slide Number Placeholder 3"/>
          <p:cNvSpPr>
            <a:spLocks noGrp="1"/>
          </p:cNvSpPr>
          <p:nvPr>
            <p:ph type="sldNum" sz="quarter" idx="5"/>
          </p:nvPr>
        </p:nvSpPr>
        <p:spPr/>
        <p:txBody>
          <a:bodyPr/>
          <a:lstStyle/>
          <a:p>
            <a:fld id="{8CA5CAD6-3443-4281-AC2A-826F0E14FEE0}" type="slidenum">
              <a:rPr lang="en-US" smtClean="0"/>
              <a:t>60</a:t>
            </a:fld>
            <a:endParaRPr lang="en-US"/>
          </a:p>
        </p:txBody>
      </p:sp>
    </p:spTree>
    <p:extLst>
      <p:ext uri="{BB962C8B-B14F-4D97-AF65-F5344CB8AC3E}">
        <p14:creationId xmlns:p14="http://schemas.microsoft.com/office/powerpoint/2010/main" val="3164521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handler examples from AWS Documentation at https://docs.aws.amazon.com/lambda/latest/dg/python-handler.html</a:t>
            </a:r>
          </a:p>
          <a:p>
            <a:r>
              <a:rPr lang="en-US" dirty="0"/>
              <a:t>Context examples from AWS Documentation at https://docs.aws.amazon.com/lambda/latest/dg/python-context.html</a:t>
            </a:r>
          </a:p>
          <a:p>
            <a:endParaRPr lang="en-US" dirty="0"/>
          </a:p>
          <a:p>
            <a:r>
              <a:rPr lang="en-US" dirty="0"/>
              <a:t>Details on cold starts: https://dashbird.io/knowledge-base/aws-lambda/cold-starts/</a:t>
            </a:r>
          </a:p>
        </p:txBody>
      </p:sp>
      <p:sp>
        <p:nvSpPr>
          <p:cNvPr id="4" name="Slide Number Placeholder 3"/>
          <p:cNvSpPr>
            <a:spLocks noGrp="1"/>
          </p:cNvSpPr>
          <p:nvPr>
            <p:ph type="sldNum" sz="quarter" idx="5"/>
          </p:nvPr>
        </p:nvSpPr>
        <p:spPr/>
        <p:txBody>
          <a:bodyPr/>
          <a:lstStyle/>
          <a:p>
            <a:fld id="{8CA5CAD6-3443-4281-AC2A-826F0E14FEE0}" type="slidenum">
              <a:rPr lang="en-US" smtClean="0"/>
              <a:t>62</a:t>
            </a:fld>
            <a:endParaRPr lang="en-US"/>
          </a:p>
        </p:txBody>
      </p:sp>
    </p:spTree>
    <p:extLst>
      <p:ext uri="{BB962C8B-B14F-4D97-AF65-F5344CB8AC3E}">
        <p14:creationId xmlns:p14="http://schemas.microsoft.com/office/powerpoint/2010/main" val="3856559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https://medium.com/at-internet/how-to-combine-testing-and-agile-method-2a990d70108f</a:t>
            </a:r>
          </a:p>
          <a:p>
            <a:r>
              <a:rPr lang="en-US" dirty="0"/>
              <a:t>…and if you want to read more from Capers Jones, here’s a link to his catalog on Amazon.com: https://www.amazon.com/Capers-Jones/e/B000APTHHW%3Fref=dbs_a_mng_rwt_scns_share</a:t>
            </a:r>
          </a:p>
        </p:txBody>
      </p:sp>
      <p:sp>
        <p:nvSpPr>
          <p:cNvPr id="4" name="Slide Number Placeholder 3"/>
          <p:cNvSpPr>
            <a:spLocks noGrp="1"/>
          </p:cNvSpPr>
          <p:nvPr>
            <p:ph type="sldNum" sz="quarter" idx="5"/>
          </p:nvPr>
        </p:nvSpPr>
        <p:spPr/>
        <p:txBody>
          <a:bodyPr/>
          <a:lstStyle/>
          <a:p>
            <a:fld id="{8CA5CAD6-3443-4281-AC2A-826F0E14FEE0}" type="slidenum">
              <a:rPr lang="en-US" smtClean="0"/>
              <a:t>66</a:t>
            </a:fld>
            <a:endParaRPr lang="en-US"/>
          </a:p>
        </p:txBody>
      </p:sp>
    </p:spTree>
    <p:extLst>
      <p:ext uri="{BB962C8B-B14F-4D97-AF65-F5344CB8AC3E}">
        <p14:creationId xmlns:p14="http://schemas.microsoft.com/office/powerpoint/2010/main" val="2567160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walk through this architecture, step-by-step throughout the day, hitting on the highlights as we peel back the covers to look at each component individually.</a:t>
            </a:r>
          </a:p>
        </p:txBody>
      </p:sp>
      <p:sp>
        <p:nvSpPr>
          <p:cNvPr id="4" name="Slide Number Placeholder 3"/>
          <p:cNvSpPr>
            <a:spLocks noGrp="1"/>
          </p:cNvSpPr>
          <p:nvPr>
            <p:ph type="sldNum" sz="quarter" idx="5"/>
          </p:nvPr>
        </p:nvSpPr>
        <p:spPr/>
        <p:txBody>
          <a:bodyPr/>
          <a:lstStyle/>
          <a:p>
            <a:fld id="{8CA5CAD6-3443-4281-AC2A-826F0E14FEE0}" type="slidenum">
              <a:rPr lang="en-US" smtClean="0"/>
              <a:t>69</a:t>
            </a:fld>
            <a:endParaRPr lang="en-US"/>
          </a:p>
        </p:txBody>
      </p:sp>
    </p:spTree>
    <p:extLst>
      <p:ext uri="{BB962C8B-B14F-4D97-AF65-F5344CB8AC3E}">
        <p14:creationId xmlns:p14="http://schemas.microsoft.com/office/powerpoint/2010/main" val="907973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walk through this architecture, step-by-step throughout the day, hitting on the highlights as we peel back the covers to look at each component individually.</a:t>
            </a:r>
          </a:p>
        </p:txBody>
      </p:sp>
      <p:sp>
        <p:nvSpPr>
          <p:cNvPr id="4" name="Slide Number Placeholder 3"/>
          <p:cNvSpPr>
            <a:spLocks noGrp="1"/>
          </p:cNvSpPr>
          <p:nvPr>
            <p:ph type="sldNum" sz="quarter" idx="5"/>
          </p:nvPr>
        </p:nvSpPr>
        <p:spPr/>
        <p:txBody>
          <a:bodyPr/>
          <a:lstStyle/>
          <a:p>
            <a:fld id="{8CA5CAD6-3443-4281-AC2A-826F0E14FEE0}" type="slidenum">
              <a:rPr lang="en-US" smtClean="0"/>
              <a:t>6</a:t>
            </a:fld>
            <a:endParaRPr lang="en-US"/>
          </a:p>
        </p:txBody>
      </p:sp>
    </p:spTree>
    <p:extLst>
      <p:ext uri="{BB962C8B-B14F-4D97-AF65-F5344CB8AC3E}">
        <p14:creationId xmlns:p14="http://schemas.microsoft.com/office/powerpoint/2010/main" val="4147822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walk through this architecture, step-by-step throughout the day, hitting on the highlights as we peel back the covers to look at each component individually.</a:t>
            </a:r>
          </a:p>
        </p:txBody>
      </p:sp>
      <p:sp>
        <p:nvSpPr>
          <p:cNvPr id="4" name="Slide Number Placeholder 3"/>
          <p:cNvSpPr>
            <a:spLocks noGrp="1"/>
          </p:cNvSpPr>
          <p:nvPr>
            <p:ph type="sldNum" sz="quarter" idx="5"/>
          </p:nvPr>
        </p:nvSpPr>
        <p:spPr/>
        <p:txBody>
          <a:bodyPr/>
          <a:lstStyle/>
          <a:p>
            <a:fld id="{8CA5CAD6-3443-4281-AC2A-826F0E14FEE0}" type="slidenum">
              <a:rPr lang="en-US" smtClean="0"/>
              <a:t>9</a:t>
            </a:fld>
            <a:endParaRPr lang="en-US"/>
          </a:p>
        </p:txBody>
      </p:sp>
    </p:spTree>
    <p:extLst>
      <p:ext uri="{BB962C8B-B14F-4D97-AF65-F5344CB8AC3E}">
        <p14:creationId xmlns:p14="http://schemas.microsoft.com/office/powerpoint/2010/main" val="2280378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is GREATLY simplified! Policy evaluation logic is a whole lot more complex in AWS. Here’s the skinny: https://docs.aws.amazon.com/IAM/latest/UserGuide/reference_policies_evaluation-logic.html</a:t>
            </a:r>
          </a:p>
        </p:txBody>
      </p:sp>
      <p:sp>
        <p:nvSpPr>
          <p:cNvPr id="4" name="Slide Number Placeholder 3"/>
          <p:cNvSpPr>
            <a:spLocks noGrp="1"/>
          </p:cNvSpPr>
          <p:nvPr>
            <p:ph type="sldNum" sz="quarter" idx="5"/>
          </p:nvPr>
        </p:nvSpPr>
        <p:spPr/>
        <p:txBody>
          <a:bodyPr/>
          <a:lstStyle/>
          <a:p>
            <a:fld id="{8CA5CAD6-3443-4281-AC2A-826F0E14FEE0}" type="slidenum">
              <a:rPr lang="en-US" smtClean="0"/>
              <a:t>11</a:t>
            </a:fld>
            <a:endParaRPr lang="en-US"/>
          </a:p>
        </p:txBody>
      </p:sp>
    </p:spTree>
    <p:extLst>
      <p:ext uri="{BB962C8B-B14F-4D97-AF65-F5344CB8AC3E}">
        <p14:creationId xmlns:p14="http://schemas.microsoft.com/office/powerpoint/2010/main" val="1478528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walk through this architecture, step-by-step throughout the day, hitting on the highlights as we peel back the covers to look at each component individually.</a:t>
            </a:r>
          </a:p>
        </p:txBody>
      </p:sp>
      <p:sp>
        <p:nvSpPr>
          <p:cNvPr id="4" name="Slide Number Placeholder 3"/>
          <p:cNvSpPr>
            <a:spLocks noGrp="1"/>
          </p:cNvSpPr>
          <p:nvPr>
            <p:ph type="sldNum" sz="quarter" idx="5"/>
          </p:nvPr>
        </p:nvSpPr>
        <p:spPr/>
        <p:txBody>
          <a:bodyPr/>
          <a:lstStyle/>
          <a:p>
            <a:fld id="{8CA5CAD6-3443-4281-AC2A-826F0E14FEE0}" type="slidenum">
              <a:rPr lang="en-US" smtClean="0"/>
              <a:t>18</a:t>
            </a:fld>
            <a:endParaRPr lang="en-US"/>
          </a:p>
        </p:txBody>
      </p:sp>
    </p:spTree>
    <p:extLst>
      <p:ext uri="{BB962C8B-B14F-4D97-AF65-F5344CB8AC3E}">
        <p14:creationId xmlns:p14="http://schemas.microsoft.com/office/powerpoint/2010/main" val="2816367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walk through this architecture, step-by-step throughout the day, hitting on the highlights as we peel back the covers to look at each component individually.</a:t>
            </a:r>
          </a:p>
        </p:txBody>
      </p:sp>
      <p:sp>
        <p:nvSpPr>
          <p:cNvPr id="4" name="Slide Number Placeholder 3"/>
          <p:cNvSpPr>
            <a:spLocks noGrp="1"/>
          </p:cNvSpPr>
          <p:nvPr>
            <p:ph type="sldNum" sz="quarter" idx="5"/>
          </p:nvPr>
        </p:nvSpPr>
        <p:spPr/>
        <p:txBody>
          <a:bodyPr/>
          <a:lstStyle/>
          <a:p>
            <a:fld id="{8CA5CAD6-3443-4281-AC2A-826F0E14FEE0}" type="slidenum">
              <a:rPr lang="en-US" smtClean="0"/>
              <a:t>25</a:t>
            </a:fld>
            <a:endParaRPr lang="en-US"/>
          </a:p>
        </p:txBody>
      </p:sp>
    </p:spTree>
    <p:extLst>
      <p:ext uri="{BB962C8B-B14F-4D97-AF65-F5344CB8AC3E}">
        <p14:creationId xmlns:p14="http://schemas.microsoft.com/office/powerpoint/2010/main" val="1389621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walk through this architecture, step-by-step throughout the day, hitting on the highlights as we peel back the covers to look at each component individually.</a:t>
            </a:r>
          </a:p>
        </p:txBody>
      </p:sp>
      <p:sp>
        <p:nvSpPr>
          <p:cNvPr id="4" name="Slide Number Placeholder 3"/>
          <p:cNvSpPr>
            <a:spLocks noGrp="1"/>
          </p:cNvSpPr>
          <p:nvPr>
            <p:ph type="sldNum" sz="quarter" idx="5"/>
          </p:nvPr>
        </p:nvSpPr>
        <p:spPr/>
        <p:txBody>
          <a:bodyPr/>
          <a:lstStyle/>
          <a:p>
            <a:fld id="{8CA5CAD6-3443-4281-AC2A-826F0E14FEE0}" type="slidenum">
              <a:rPr lang="en-US" smtClean="0"/>
              <a:t>31</a:t>
            </a:fld>
            <a:endParaRPr lang="en-US"/>
          </a:p>
        </p:txBody>
      </p:sp>
    </p:spTree>
    <p:extLst>
      <p:ext uri="{BB962C8B-B14F-4D97-AF65-F5344CB8AC3E}">
        <p14:creationId xmlns:p14="http://schemas.microsoft.com/office/powerpoint/2010/main" val="3407419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draw in each of these components &amp; discuss in detail</a:t>
            </a:r>
          </a:p>
        </p:txBody>
      </p:sp>
      <p:sp>
        <p:nvSpPr>
          <p:cNvPr id="4" name="Slide Number Placeholder 3"/>
          <p:cNvSpPr>
            <a:spLocks noGrp="1"/>
          </p:cNvSpPr>
          <p:nvPr>
            <p:ph type="sldNum" sz="quarter" idx="5"/>
          </p:nvPr>
        </p:nvSpPr>
        <p:spPr/>
        <p:txBody>
          <a:bodyPr/>
          <a:lstStyle/>
          <a:p>
            <a:fld id="{8CA5CAD6-3443-4281-AC2A-826F0E14FEE0}" type="slidenum">
              <a:rPr lang="en-US" smtClean="0"/>
              <a:t>33</a:t>
            </a:fld>
            <a:endParaRPr lang="en-US"/>
          </a:p>
        </p:txBody>
      </p:sp>
    </p:spTree>
    <p:extLst>
      <p:ext uri="{BB962C8B-B14F-4D97-AF65-F5344CB8AC3E}">
        <p14:creationId xmlns:p14="http://schemas.microsoft.com/office/powerpoint/2010/main" val="609131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walk through this architecture, step-by-step throughout the day, hitting on the highlights as we peel back the covers to look at each component individually.</a:t>
            </a:r>
          </a:p>
        </p:txBody>
      </p:sp>
      <p:sp>
        <p:nvSpPr>
          <p:cNvPr id="4" name="Slide Number Placeholder 3"/>
          <p:cNvSpPr>
            <a:spLocks noGrp="1"/>
          </p:cNvSpPr>
          <p:nvPr>
            <p:ph type="sldNum" sz="quarter" idx="5"/>
          </p:nvPr>
        </p:nvSpPr>
        <p:spPr/>
        <p:txBody>
          <a:bodyPr/>
          <a:lstStyle/>
          <a:p>
            <a:fld id="{8CA5CAD6-3443-4281-AC2A-826F0E14FEE0}" type="slidenum">
              <a:rPr lang="en-US" smtClean="0"/>
              <a:t>41</a:t>
            </a:fld>
            <a:endParaRPr lang="en-US"/>
          </a:p>
        </p:txBody>
      </p:sp>
    </p:spTree>
    <p:extLst>
      <p:ext uri="{BB962C8B-B14F-4D97-AF65-F5344CB8AC3E}">
        <p14:creationId xmlns:p14="http://schemas.microsoft.com/office/powerpoint/2010/main" val="39707205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Option3">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rcRect/>
          <a:stretch/>
        </p:blipFill>
        <p:spPr>
          <a:xfrm>
            <a:off x="460371" y="491235"/>
            <a:ext cx="1636572" cy="457143"/>
          </a:xfrm>
          <a:prstGeom prst="rect">
            <a:avLst/>
          </a:prstGeom>
        </p:spPr>
      </p:pic>
      <p:sp>
        <p:nvSpPr>
          <p:cNvPr id="2" name="Title 1"/>
          <p:cNvSpPr>
            <a:spLocks noGrp="1"/>
          </p:cNvSpPr>
          <p:nvPr>
            <p:ph type="ctrTitle"/>
          </p:nvPr>
        </p:nvSpPr>
        <p:spPr>
          <a:xfrm>
            <a:off x="472765" y="1260900"/>
            <a:ext cx="3733800" cy="1483152"/>
          </a:xfrm>
        </p:spPr>
        <p:txBody>
          <a:bodyPr anchor="t" anchorCtr="0"/>
          <a:lstStyle>
            <a:lvl1pPr algn="l">
              <a:lnSpc>
                <a:spcPts val="3150"/>
              </a:lnSpc>
              <a:defRPr sz="2850" spc="15" baseline="0">
                <a:solidFill>
                  <a:srgbClr val="FFFFFF"/>
                </a:solidFill>
                <a:latin typeface="+mj-lt"/>
              </a:defRPr>
            </a:lvl1pPr>
          </a:lstStyle>
          <a:p>
            <a:r>
              <a:rPr lang="en-US"/>
              <a:t>Click to edit Master title style</a:t>
            </a:r>
            <a:endParaRPr lang="en-GB"/>
          </a:p>
        </p:txBody>
      </p:sp>
      <p:sp>
        <p:nvSpPr>
          <p:cNvPr id="3" name="Subtitle 2"/>
          <p:cNvSpPr>
            <a:spLocks noGrp="1"/>
          </p:cNvSpPr>
          <p:nvPr>
            <p:ph type="subTitle" idx="1"/>
          </p:nvPr>
        </p:nvSpPr>
        <p:spPr>
          <a:xfrm>
            <a:off x="471491" y="3042901"/>
            <a:ext cx="3444109" cy="848093"/>
          </a:xfrm>
        </p:spPr>
        <p:txBody>
          <a:bodyPr/>
          <a:lstStyle>
            <a:lvl1pPr marL="0" indent="0" algn="l">
              <a:lnSpc>
                <a:spcPts val="1800"/>
              </a:lnSpc>
              <a:spcAft>
                <a:spcPts val="0"/>
              </a:spcAft>
              <a:buNone/>
              <a:defRPr sz="1350" b="0" i="0">
                <a:solidFill>
                  <a:schemeClr val="bg1"/>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dirty="0"/>
          </a:p>
        </p:txBody>
      </p:sp>
      <p:sp>
        <p:nvSpPr>
          <p:cNvPr id="14" name="Text Placeholder 13"/>
          <p:cNvSpPr>
            <a:spLocks noGrp="1"/>
          </p:cNvSpPr>
          <p:nvPr>
            <p:ph type="body" sz="quarter" idx="10"/>
          </p:nvPr>
        </p:nvSpPr>
        <p:spPr>
          <a:xfrm>
            <a:off x="469613" y="4699397"/>
            <a:ext cx="3965553" cy="214313"/>
          </a:xfrm>
        </p:spPr>
        <p:txBody>
          <a:bodyPr/>
          <a:lstStyle>
            <a:lvl1pPr>
              <a:lnSpc>
                <a:spcPts val="1650"/>
              </a:lnSpc>
              <a:spcAft>
                <a:spcPts val="0"/>
              </a:spcAft>
              <a:defRPr sz="1350" b="0" i="0">
                <a:solidFill>
                  <a:schemeClr val="bg1"/>
                </a:solidFill>
                <a:latin typeface="+mn-lt"/>
              </a:defRPr>
            </a:lvl1pPr>
          </a:lstStyle>
          <a:p>
            <a:pPr lvl="0"/>
            <a:r>
              <a:rPr lang="en-US"/>
              <a:t>Click to edit Master text styles</a:t>
            </a:r>
          </a:p>
        </p:txBody>
      </p:sp>
      <p:sp>
        <p:nvSpPr>
          <p:cNvPr id="9" name="Picture Placeholder 6"/>
          <p:cNvSpPr>
            <a:spLocks noGrp="1"/>
          </p:cNvSpPr>
          <p:nvPr>
            <p:ph type="pic" sz="quarter" idx="12" hasCustomPrompt="1"/>
          </p:nvPr>
        </p:nvSpPr>
        <p:spPr>
          <a:xfrm>
            <a:off x="4581526" y="0"/>
            <a:ext cx="4562474"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sp>
        <p:nvSpPr>
          <p:cNvPr id="11"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3" name="Straight Connector 12"/>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63932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Option 1">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6" name="Freeform 5"/>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2"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86289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Option 2">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4" name="Freeform 3"/>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5"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147928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Option 3">
    <p:bg>
      <p:bgPr>
        <a:blipFill dpi="0" rotWithShape="1">
          <a:blip r:embed="rId2">
            <a:lum/>
          </a:blip>
          <a:srcRect/>
          <a:stretch>
            <a:fillRect l="-38000" r="-38000"/>
          </a:stretch>
        </a:blipFill>
        <a:effectLst/>
      </p:bgPr>
    </p:bg>
    <p:spTree>
      <p:nvGrpSpPr>
        <p:cNvPr id="1" name=""/>
        <p:cNvGrpSpPr/>
        <p:nvPr/>
      </p:nvGrpSpPr>
      <p:grpSpPr>
        <a:xfrm>
          <a:off x="0" y="0"/>
          <a:ext cx="0" cy="0"/>
          <a:chOff x="0" y="0"/>
          <a:chExt cx="0" cy="0"/>
        </a:xfrm>
      </p:grpSpPr>
      <p:sp>
        <p:nvSpPr>
          <p:cNvPr id="6" name="Freeform 5"/>
          <p:cNvSpPr>
            <a:spLocks/>
          </p:cNvSpPr>
          <p:nvPr userDrawn="1"/>
        </p:nvSpPr>
        <p:spPr bwMode="auto">
          <a:xfrm>
            <a:off x="2618550" y="588372"/>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145511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Option 4">
    <p:bg>
      <p:bgPr>
        <a:blipFill dpi="0" rotWithShape="1">
          <a:blip r:embed="rId2">
            <a:lum/>
          </a:blip>
          <a:srcRect/>
          <a:stretch>
            <a:fillRect l="-28000" r="-28000"/>
          </a:stretch>
        </a:blipFill>
        <a:effectLst/>
      </p:bgPr>
    </p:bg>
    <p:spTree>
      <p:nvGrpSpPr>
        <p:cNvPr id="1" name=""/>
        <p:cNvGrpSpPr/>
        <p:nvPr/>
      </p:nvGrpSpPr>
      <p:grpSpPr>
        <a:xfrm>
          <a:off x="0" y="0"/>
          <a:ext cx="0" cy="0"/>
          <a:chOff x="0" y="0"/>
          <a:chExt cx="0" cy="0"/>
        </a:xfrm>
      </p:grpSpPr>
      <p:sp>
        <p:nvSpPr>
          <p:cNvPr id="4" name="Freeform 3"/>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5"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384776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Option 5">
    <p:bg>
      <p:bgPr>
        <a:blipFill dpi="0" rotWithShape="1">
          <a:blip r:embed="rId2">
            <a:lum/>
          </a:blip>
          <a:srcRect/>
          <a:stretch>
            <a:fillRect l="-12000" r="-12000"/>
          </a:stretch>
        </a:blipFill>
        <a:effectLst/>
      </p:bgPr>
    </p:bg>
    <p:spTree>
      <p:nvGrpSpPr>
        <p:cNvPr id="1" name=""/>
        <p:cNvGrpSpPr/>
        <p:nvPr/>
      </p:nvGrpSpPr>
      <p:grpSpPr>
        <a:xfrm>
          <a:off x="0" y="0"/>
          <a:ext cx="0" cy="0"/>
          <a:chOff x="0" y="0"/>
          <a:chExt cx="0" cy="0"/>
        </a:xfrm>
      </p:grpSpPr>
      <p:sp>
        <p:nvSpPr>
          <p:cNvPr id="4" name="Freeform 3"/>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5"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402395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Option 6">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4" name="Freeform 3"/>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5"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240578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3095" y="313537"/>
            <a:ext cx="3681163"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73094" y="1271588"/>
            <a:ext cx="3681163"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4581526" y="0"/>
            <a:ext cx="4562475"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pic>
        <p:nvPicPr>
          <p:cNvPr id="9" name="Picture 8"/>
          <p:cNvPicPr>
            <a:picLocks noChangeAspect="1"/>
          </p:cNvPicPr>
          <p:nvPr userDrawn="1"/>
        </p:nvPicPr>
        <p:blipFill>
          <a:blip r:embed="rId2"/>
          <a:srcRect/>
          <a:stretch/>
        </p:blipFill>
        <p:spPr>
          <a:xfrm>
            <a:off x="467916" y="4791482"/>
            <a:ext cx="694829" cy="194086"/>
          </a:xfrm>
          <a:prstGeom prst="rect">
            <a:avLst/>
          </a:prstGeom>
        </p:spPr>
      </p:pic>
      <p:sp>
        <p:nvSpPr>
          <p:cNvPr id="11"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3" name="Straight Connector 12"/>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359830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3094" y="313537"/>
            <a:ext cx="4470150"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73094" y="1271588"/>
            <a:ext cx="4511674"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5876926" y="0"/>
            <a:ext cx="3267075"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pic>
        <p:nvPicPr>
          <p:cNvPr id="8" name="Picture 7"/>
          <p:cNvPicPr>
            <a:picLocks noChangeAspect="1"/>
          </p:cNvPicPr>
          <p:nvPr userDrawn="1"/>
        </p:nvPicPr>
        <p:blipFill>
          <a:blip r:embed="rId2"/>
          <a:srcRect/>
          <a:stretch/>
        </p:blipFill>
        <p:spPr>
          <a:xfrm>
            <a:off x="466957" y="4791482"/>
            <a:ext cx="694829" cy="194086"/>
          </a:xfrm>
          <a:prstGeom prst="rect">
            <a:avLst/>
          </a:prstGeom>
        </p:spPr>
      </p:pic>
      <p:sp>
        <p:nvSpPr>
          <p:cNvPr id="13"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9" name="Straight Connector 8"/>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17768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3094" y="313537"/>
            <a:ext cx="3681163"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73094" y="1271588"/>
            <a:ext cx="3681163"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4581526" y="0"/>
            <a:ext cx="4562475"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sp>
        <p:nvSpPr>
          <p:cNvPr id="7" name="Text Placeholder 6"/>
          <p:cNvSpPr>
            <a:spLocks noGrp="1"/>
          </p:cNvSpPr>
          <p:nvPr>
            <p:ph type="body" sz="quarter" idx="11"/>
          </p:nvPr>
        </p:nvSpPr>
        <p:spPr>
          <a:xfrm>
            <a:off x="476019" y="4379119"/>
            <a:ext cx="3678238" cy="342900"/>
          </a:xfrm>
        </p:spPr>
        <p:txBody>
          <a:bodyPr/>
          <a:lstStyle>
            <a:lvl1pPr>
              <a:lnSpc>
                <a:spcPts val="975"/>
              </a:lnSpc>
              <a:spcAft>
                <a:spcPts val="0"/>
              </a:spcAft>
              <a:defRPr sz="825">
                <a:solidFill>
                  <a:schemeClr val="tx2"/>
                </a:solidFill>
              </a:defRPr>
            </a:lvl1pPr>
          </a:lstStyle>
          <a:p>
            <a:pPr lvl="0"/>
            <a:r>
              <a:rPr lang="en-US" dirty="0"/>
              <a:t>Click to edit Master text styles</a:t>
            </a:r>
          </a:p>
        </p:txBody>
      </p:sp>
      <p:pic>
        <p:nvPicPr>
          <p:cNvPr id="10" name="Picture 9"/>
          <p:cNvPicPr>
            <a:picLocks noChangeAspect="1"/>
          </p:cNvPicPr>
          <p:nvPr userDrawn="1"/>
        </p:nvPicPr>
        <p:blipFill>
          <a:blip r:embed="rId2"/>
          <a:srcRect/>
          <a:stretch/>
        </p:blipFill>
        <p:spPr>
          <a:xfrm>
            <a:off x="466957" y="4791482"/>
            <a:ext cx="694829" cy="194086"/>
          </a:xfrm>
          <a:prstGeom prst="rect">
            <a:avLst/>
          </a:prstGeom>
        </p:spPr>
      </p:pic>
      <p:sp>
        <p:nvSpPr>
          <p:cNvPr id="12"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4" name="Straight Connector 13"/>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406397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4">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3093" y="313537"/>
            <a:ext cx="4517775"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73093" y="1271588"/>
            <a:ext cx="4517775"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5867400" y="0"/>
            <a:ext cx="3276600"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sp>
        <p:nvSpPr>
          <p:cNvPr id="7" name="Text Placeholder 6"/>
          <p:cNvSpPr>
            <a:spLocks noGrp="1"/>
          </p:cNvSpPr>
          <p:nvPr>
            <p:ph type="body" sz="quarter" idx="11"/>
          </p:nvPr>
        </p:nvSpPr>
        <p:spPr>
          <a:xfrm>
            <a:off x="476019" y="4379119"/>
            <a:ext cx="3581400" cy="342900"/>
          </a:xfrm>
        </p:spPr>
        <p:txBody>
          <a:bodyPr/>
          <a:lstStyle>
            <a:lvl1pPr>
              <a:lnSpc>
                <a:spcPts val="975"/>
              </a:lnSpc>
              <a:spcAft>
                <a:spcPts val="0"/>
              </a:spcAft>
              <a:defRPr sz="825">
                <a:solidFill>
                  <a:schemeClr val="tx2"/>
                </a:solidFill>
              </a:defRPr>
            </a:lvl1pPr>
          </a:lstStyle>
          <a:p>
            <a:pPr lvl="0"/>
            <a:r>
              <a:rPr lang="en-US"/>
              <a:t>Click to edit Master text styles</a:t>
            </a:r>
          </a:p>
        </p:txBody>
      </p:sp>
      <p:pic>
        <p:nvPicPr>
          <p:cNvPr id="10" name="Picture 9"/>
          <p:cNvPicPr>
            <a:picLocks noChangeAspect="1"/>
          </p:cNvPicPr>
          <p:nvPr userDrawn="1"/>
        </p:nvPicPr>
        <p:blipFill>
          <a:blip r:embed="rId2"/>
          <a:srcRect/>
          <a:stretch/>
        </p:blipFill>
        <p:spPr>
          <a:xfrm>
            <a:off x="466957" y="4791482"/>
            <a:ext cx="694829" cy="194086"/>
          </a:xfrm>
          <a:prstGeom prst="rect">
            <a:avLst/>
          </a:prstGeom>
        </p:spPr>
      </p:pic>
      <p:sp>
        <p:nvSpPr>
          <p:cNvPr id="12"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4" name="Straight Connector 13"/>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349643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5">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98874" y="313537"/>
            <a:ext cx="4965448"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3698876" y="1271588"/>
            <a:ext cx="4977210"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0" y="0"/>
            <a:ext cx="3276600"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sp>
        <p:nvSpPr>
          <p:cNvPr id="12"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8" name="Straight Connector 7"/>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97312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6">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539"/>
            <a:ext cx="8206579" cy="636581"/>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67916" y="1075135"/>
            <a:ext cx="5124847"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6102098" y="1075135"/>
            <a:ext cx="2562225" cy="3393281"/>
          </a:xfrm>
          <a:solidFill>
            <a:srgbClr val="BBBBBB"/>
          </a:solidFill>
        </p:spPr>
        <p:txBody>
          <a:bodyPr vert="horz" lIns="0" tIns="2700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cxnSp>
        <p:nvCxnSpPr>
          <p:cNvPr id="8" name="Straight Connector 7"/>
          <p:cNvCxnSpPr/>
          <p:nvPr userDrawn="1"/>
        </p:nvCxnSpPr>
        <p:spPr>
          <a:xfrm>
            <a:off x="466495" y="4593431"/>
            <a:ext cx="8208000"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5267325" y="4629151"/>
            <a:ext cx="3396997" cy="151865"/>
          </a:xfrm>
        </p:spPr>
        <p:txBody>
          <a:bodyPr/>
          <a:lstStyle>
            <a:lvl1pPr algn="r">
              <a:lnSpc>
                <a:spcPts val="675"/>
              </a:lnSpc>
              <a:spcAft>
                <a:spcPts val="0"/>
              </a:spcAft>
              <a:defRPr sz="450">
                <a:solidFill>
                  <a:schemeClr val="bg2"/>
                </a:solidFill>
              </a:defRPr>
            </a:lvl1pPr>
          </a:lstStyle>
          <a:p>
            <a:pPr lvl="0"/>
            <a:r>
              <a:rPr lang="en-US"/>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495" y="4781015"/>
            <a:ext cx="694829" cy="211866"/>
          </a:xfrm>
          <a:prstGeom prst="rect">
            <a:avLst/>
          </a:prstGeom>
        </p:spPr>
      </p:pic>
      <p:sp>
        <p:nvSpPr>
          <p:cNvPr id="18"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2" name="Straight Connector 11"/>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53332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tatement Option 1">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t="5771" b="5310"/>
          <a:stretch/>
        </p:blipFill>
        <p:spPr>
          <a:xfrm>
            <a:off x="1839825" y="0"/>
            <a:ext cx="5661900" cy="5143500"/>
          </a:xfrm>
          <a:prstGeom prst="rect">
            <a:avLst/>
          </a:prstGeom>
        </p:spPr>
      </p:pic>
      <p:sp>
        <p:nvSpPr>
          <p:cNvPr id="2" name="Title 1"/>
          <p:cNvSpPr>
            <a:spLocks noGrp="1"/>
          </p:cNvSpPr>
          <p:nvPr>
            <p:ph type="ctrTitle"/>
          </p:nvPr>
        </p:nvSpPr>
        <p:spPr>
          <a:xfrm>
            <a:off x="2016456" y="2069885"/>
            <a:ext cx="5332864" cy="1003732"/>
          </a:xfrm>
        </p:spPr>
        <p:txBody>
          <a:bodyPr anchor="ctr" anchorCtr="0"/>
          <a:lstStyle>
            <a:lvl1pPr algn="ctr">
              <a:lnSpc>
                <a:spcPts val="3000"/>
              </a:lnSpc>
              <a:defRPr sz="2700" i="0">
                <a:solidFill>
                  <a:schemeClr val="bg2"/>
                </a:solidFill>
                <a:latin typeface="+mj-lt"/>
              </a:defRPr>
            </a:lvl1pPr>
          </a:lstStyle>
          <a:p>
            <a:r>
              <a:rPr lang="en-US"/>
              <a:t>Click to edit Master title style</a:t>
            </a:r>
            <a:endParaRPr lang="en-GB"/>
          </a:p>
        </p:txBody>
      </p:sp>
      <p:pic>
        <p:nvPicPr>
          <p:cNvPr id="6" name="Picture 5"/>
          <p:cNvPicPr>
            <a:picLocks noChangeAspect="1"/>
          </p:cNvPicPr>
          <p:nvPr userDrawn="1"/>
        </p:nvPicPr>
        <p:blipFill>
          <a:blip r:embed="rId3"/>
          <a:srcRect/>
          <a:stretch/>
        </p:blipFill>
        <p:spPr>
          <a:xfrm>
            <a:off x="467917" y="4789994"/>
            <a:ext cx="695840" cy="194368"/>
          </a:xfrm>
          <a:prstGeom prst="rect">
            <a:avLst/>
          </a:prstGeom>
        </p:spPr>
      </p:pic>
      <p:sp>
        <p:nvSpPr>
          <p:cNvPr id="8"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rgbClr val="FFFFFF"/>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0" name="Straight Connector 9"/>
          <p:cNvCxnSpPr/>
          <p:nvPr userDrawn="1"/>
        </p:nvCxnSpPr>
        <p:spPr>
          <a:xfrm>
            <a:off x="8506859" y="4890015"/>
            <a:ext cx="0" cy="6480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rgbClr val="FFFFFF"/>
                </a:solidFill>
              </a:defRPr>
            </a:lvl1pPr>
          </a:lstStyle>
          <a:p>
            <a:r>
              <a:rPr lang="en-GB"/>
              <a:t>Presentation Title Arial Bold 7 pt</a:t>
            </a:r>
            <a:endParaRPr lang="en-GB" dirty="0"/>
          </a:p>
        </p:txBody>
      </p:sp>
    </p:spTree>
    <p:extLst>
      <p:ext uri="{BB962C8B-B14F-4D97-AF65-F5344CB8AC3E}">
        <p14:creationId xmlns:p14="http://schemas.microsoft.com/office/powerpoint/2010/main" val="6578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picture containing icon&#10;&#10;Description automatically generated">
            <a:extLst>
              <a:ext uri="{FF2B5EF4-FFF2-40B4-BE49-F238E27FC236}">
                <a16:creationId xmlns:a16="http://schemas.microsoft.com/office/drawing/2014/main" id="{5B4BDE60-15BD-24C6-26DE-C272661D8139}"/>
              </a:ext>
            </a:extLst>
          </p:cNvPr>
          <p:cNvPicPr>
            <a:picLocks noChangeAspect="1"/>
          </p:cNvPicPr>
          <p:nvPr userDrawn="1"/>
        </p:nvPicPr>
        <p:blipFill>
          <a:blip r:embed="rId3"/>
          <a:stretch>
            <a:fillRect/>
          </a:stretch>
        </p:blipFill>
        <p:spPr>
          <a:xfrm>
            <a:off x="57424" y="4685709"/>
            <a:ext cx="1621319" cy="452882"/>
          </a:xfrm>
          <a:prstGeom prst="rect">
            <a:avLst/>
          </a:prstGeom>
        </p:spPr>
      </p:pic>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itle Slide Option1">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rcRect/>
          <a:stretch/>
        </p:blipFill>
        <p:spPr>
          <a:xfrm>
            <a:off x="460371" y="491235"/>
            <a:ext cx="1636572" cy="457143"/>
          </a:xfrm>
          <a:prstGeom prst="rect">
            <a:avLst/>
          </a:prstGeom>
        </p:spPr>
      </p:pic>
      <p:sp>
        <p:nvSpPr>
          <p:cNvPr id="2" name="Title 1"/>
          <p:cNvSpPr>
            <a:spLocks noGrp="1"/>
          </p:cNvSpPr>
          <p:nvPr>
            <p:ph type="ctrTitle"/>
          </p:nvPr>
        </p:nvSpPr>
        <p:spPr>
          <a:xfrm>
            <a:off x="472765" y="1260048"/>
            <a:ext cx="3683000" cy="1683177"/>
          </a:xfrm>
        </p:spPr>
        <p:txBody>
          <a:bodyPr anchor="t" anchorCtr="0"/>
          <a:lstStyle>
            <a:lvl1pPr algn="l">
              <a:lnSpc>
                <a:spcPts val="3150"/>
              </a:lnSpc>
              <a:defRPr sz="2850" spc="15" baseline="0">
                <a:solidFill>
                  <a:schemeClr val="bg1"/>
                </a:solidFill>
                <a:latin typeface="+mj-lt"/>
              </a:defRPr>
            </a:lvl1pPr>
          </a:lstStyle>
          <a:p>
            <a:r>
              <a:rPr lang="en-US" dirty="0"/>
              <a:t>Click to edit Master title style</a:t>
            </a:r>
            <a:endParaRPr lang="en-GB" dirty="0"/>
          </a:p>
        </p:txBody>
      </p:sp>
      <p:sp>
        <p:nvSpPr>
          <p:cNvPr id="3" name="Subtitle 2"/>
          <p:cNvSpPr>
            <a:spLocks noGrp="1"/>
          </p:cNvSpPr>
          <p:nvPr>
            <p:ph type="subTitle" idx="1"/>
          </p:nvPr>
        </p:nvSpPr>
        <p:spPr>
          <a:xfrm>
            <a:off x="472765" y="3043237"/>
            <a:ext cx="3397250" cy="1100138"/>
          </a:xfrm>
        </p:spPr>
        <p:txBody>
          <a:bodyPr/>
          <a:lstStyle>
            <a:lvl1pPr marL="0" indent="0" algn="l">
              <a:lnSpc>
                <a:spcPts val="1800"/>
              </a:lnSpc>
              <a:spcAft>
                <a:spcPts val="0"/>
              </a:spcAft>
              <a:buNone/>
              <a:defRPr sz="1350" b="0" i="0">
                <a:solidFill>
                  <a:srgbClr val="FFFFFF"/>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endParaRPr lang="en-GB" dirty="0"/>
          </a:p>
        </p:txBody>
      </p:sp>
      <p:sp>
        <p:nvSpPr>
          <p:cNvPr id="14" name="Text Placeholder 13"/>
          <p:cNvSpPr>
            <a:spLocks noGrp="1"/>
          </p:cNvSpPr>
          <p:nvPr>
            <p:ph type="body" sz="quarter" idx="10"/>
          </p:nvPr>
        </p:nvSpPr>
        <p:spPr>
          <a:xfrm>
            <a:off x="472765" y="4699397"/>
            <a:ext cx="3962400" cy="214313"/>
          </a:xfrm>
        </p:spPr>
        <p:txBody>
          <a:bodyPr/>
          <a:lstStyle>
            <a:lvl1pPr>
              <a:lnSpc>
                <a:spcPts val="1650"/>
              </a:lnSpc>
              <a:spcAft>
                <a:spcPts val="0"/>
              </a:spcAft>
              <a:defRPr sz="1350" b="0" i="0">
                <a:solidFill>
                  <a:srgbClr val="FFFFFF"/>
                </a:solidFill>
                <a:latin typeface="+mn-lt"/>
              </a:defRPr>
            </a:lvl1pPr>
          </a:lstStyle>
          <a:p>
            <a:pPr lvl="0"/>
            <a:r>
              <a:rPr lang="en-US"/>
              <a:t>Click to edit Master text styles</a:t>
            </a:r>
          </a:p>
        </p:txBody>
      </p:sp>
      <p:sp>
        <p:nvSpPr>
          <p:cNvPr id="9" name="Picture Placeholder 6"/>
          <p:cNvSpPr>
            <a:spLocks noGrp="1"/>
          </p:cNvSpPr>
          <p:nvPr>
            <p:ph type="pic" sz="quarter" idx="12" hasCustomPrompt="1"/>
          </p:nvPr>
        </p:nvSpPr>
        <p:spPr>
          <a:xfrm>
            <a:off x="4581524" y="0"/>
            <a:ext cx="4562475" cy="5143500"/>
          </a:xfrm>
          <a:solidFill>
            <a:srgbClr val="BBBBBB"/>
          </a:solidFill>
        </p:spPr>
        <p:txBody>
          <a:bodyPr tIns="2592000"/>
          <a:lstStyle>
            <a:lvl1pPr algn="ctr">
              <a:defRPr sz="825"/>
            </a:lvl1pPr>
          </a:lstStyle>
          <a:p>
            <a:r>
              <a:rPr lang="en-GB"/>
              <a:t>Insert photographic image</a:t>
            </a:r>
            <a:endParaRPr lang="en-US" dirty="0"/>
          </a:p>
        </p:txBody>
      </p:sp>
      <p:sp>
        <p:nvSpPr>
          <p:cNvPr id="8"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1" name="Straight Connector 10"/>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89219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Option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2765" y="1260901"/>
            <a:ext cx="3733800" cy="1547446"/>
          </a:xfrm>
        </p:spPr>
        <p:txBody>
          <a:bodyPr anchor="t" anchorCtr="0"/>
          <a:lstStyle>
            <a:lvl1pPr algn="l">
              <a:lnSpc>
                <a:spcPts val="3150"/>
              </a:lnSpc>
              <a:defRPr sz="2850" spc="15" baseline="0">
                <a:solidFill>
                  <a:schemeClr val="bg2"/>
                </a:solidFill>
                <a:latin typeface="+mj-lt"/>
              </a:defRPr>
            </a:lvl1pPr>
          </a:lstStyle>
          <a:p>
            <a:r>
              <a:rPr lang="en-US"/>
              <a:t>Click to edit Master title style</a:t>
            </a:r>
            <a:endParaRPr lang="en-GB"/>
          </a:p>
        </p:txBody>
      </p:sp>
      <p:sp>
        <p:nvSpPr>
          <p:cNvPr id="3" name="Subtitle 2"/>
          <p:cNvSpPr>
            <a:spLocks noGrp="1"/>
          </p:cNvSpPr>
          <p:nvPr>
            <p:ph type="subTitle" idx="1"/>
          </p:nvPr>
        </p:nvSpPr>
        <p:spPr>
          <a:xfrm>
            <a:off x="471491" y="3042901"/>
            <a:ext cx="3444109" cy="848093"/>
          </a:xfrm>
        </p:spPr>
        <p:txBody>
          <a:bodyPr/>
          <a:lstStyle>
            <a:lvl1pPr marL="0" indent="0" algn="l">
              <a:lnSpc>
                <a:spcPts val="1800"/>
              </a:lnSpc>
              <a:spcAft>
                <a:spcPts val="0"/>
              </a:spcAft>
              <a:buNone/>
              <a:defRPr sz="1350" b="0" i="0">
                <a:solidFill>
                  <a:schemeClr val="bg2"/>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endParaRPr lang="en-GB" dirty="0"/>
          </a:p>
        </p:txBody>
      </p:sp>
      <p:sp>
        <p:nvSpPr>
          <p:cNvPr id="14" name="Text Placeholder 13"/>
          <p:cNvSpPr>
            <a:spLocks noGrp="1"/>
          </p:cNvSpPr>
          <p:nvPr>
            <p:ph type="body" sz="quarter" idx="10"/>
          </p:nvPr>
        </p:nvSpPr>
        <p:spPr>
          <a:xfrm>
            <a:off x="469613" y="4699397"/>
            <a:ext cx="3965553" cy="214313"/>
          </a:xfrm>
        </p:spPr>
        <p:txBody>
          <a:bodyPr/>
          <a:lstStyle>
            <a:lvl1pPr>
              <a:lnSpc>
                <a:spcPts val="1650"/>
              </a:lnSpc>
              <a:spcAft>
                <a:spcPts val="0"/>
              </a:spcAft>
              <a:defRPr sz="1350" b="0" i="0">
                <a:solidFill>
                  <a:schemeClr val="bg2"/>
                </a:solidFill>
                <a:latin typeface="+mn-lt"/>
              </a:defRPr>
            </a:lvl1pPr>
          </a:lstStyle>
          <a:p>
            <a:pPr lvl="0"/>
            <a:r>
              <a:rPr lang="en-US"/>
              <a:t>Click to edit Master text styles</a:t>
            </a:r>
          </a:p>
        </p:txBody>
      </p:sp>
      <p:sp>
        <p:nvSpPr>
          <p:cNvPr id="9" name="Picture Placeholder 6"/>
          <p:cNvSpPr>
            <a:spLocks noGrp="1"/>
          </p:cNvSpPr>
          <p:nvPr>
            <p:ph type="pic" sz="quarter" idx="12" hasCustomPrompt="1"/>
          </p:nvPr>
        </p:nvSpPr>
        <p:spPr>
          <a:xfrm>
            <a:off x="4581524" y="0"/>
            <a:ext cx="4562475"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pic>
        <p:nvPicPr>
          <p:cNvPr id="8" name="Picture 7"/>
          <p:cNvPicPr>
            <a:picLocks noChangeAspect="1"/>
          </p:cNvPicPr>
          <p:nvPr userDrawn="1"/>
        </p:nvPicPr>
        <p:blipFill>
          <a:blip r:embed="rId2"/>
          <a:srcRect/>
          <a:stretch/>
        </p:blipFill>
        <p:spPr>
          <a:xfrm>
            <a:off x="460372" y="491624"/>
            <a:ext cx="1636572" cy="457143"/>
          </a:xfrm>
          <a:prstGeom prst="rect">
            <a:avLst/>
          </a:prstGeom>
        </p:spPr>
      </p:pic>
      <p:sp>
        <p:nvSpPr>
          <p:cNvPr id="12"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0" name="Straight Connector 9"/>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229063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image" Target="../media/image7.pn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9/15/2022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16" y="313201"/>
            <a:ext cx="8208169" cy="67978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467916" y="1278731"/>
            <a:ext cx="8208169" cy="3213881"/>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endParaRPr lang="en-GB" dirty="0"/>
          </a:p>
        </p:txBody>
      </p:sp>
      <p:cxnSp>
        <p:nvCxnSpPr>
          <p:cNvPr id="5" name="Straight Connector 4"/>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pic>
        <p:nvPicPr>
          <p:cNvPr id="7" name="Picture 6"/>
          <p:cNvPicPr>
            <a:picLocks noChangeAspect="1"/>
          </p:cNvPicPr>
          <p:nvPr userDrawn="1"/>
        </p:nvPicPr>
        <p:blipFill>
          <a:blip r:embed="rId18"/>
          <a:srcRect/>
          <a:stretch/>
        </p:blipFill>
        <p:spPr>
          <a:xfrm>
            <a:off x="466957" y="4791482"/>
            <a:ext cx="694829" cy="194086"/>
          </a:xfrm>
          <a:prstGeom prst="rect">
            <a:avLst/>
          </a:prstGeom>
        </p:spPr>
      </p:pic>
      <p:sp>
        <p:nvSpPr>
          <p:cNvPr id="4"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b="1">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8094841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ts val="3000"/>
        </a:lnSpc>
        <a:spcBef>
          <a:spcPct val="0"/>
        </a:spcBef>
        <a:buNone/>
        <a:defRPr sz="2700" b="1"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0"/>
        </a:spcAft>
        <a:buFont typeface="Arial" pitchFamily="34" charset="0"/>
        <a:buNone/>
        <a:defRPr sz="1350" b="0" i="0" kern="1200">
          <a:solidFill>
            <a:schemeClr val="tx1"/>
          </a:solidFill>
          <a:latin typeface="+mn-lt"/>
          <a:ea typeface="Lato Medium" panose="020F0502020204030203" pitchFamily="34" charset="0"/>
          <a:cs typeface="Lato Medium" panose="020F0502020204030203" pitchFamily="34" charset="0"/>
        </a:defRPr>
      </a:lvl1pPr>
      <a:lvl2pPr marL="135731" indent="-135731" algn="l" defTabSz="685800" rtl="0" eaLnBrk="1" latinLnBrk="0" hangingPunct="1">
        <a:lnSpc>
          <a:spcPts val="1650"/>
        </a:lnSpc>
        <a:spcBef>
          <a:spcPts val="0"/>
        </a:spcBef>
        <a:spcAft>
          <a:spcPts val="0"/>
        </a:spcAft>
        <a:buClr>
          <a:schemeClr val="bg2"/>
        </a:buClr>
        <a:buFont typeface="Arial" panose="020B0604020202020204" pitchFamily="34" charset="0"/>
        <a:buChar char="•"/>
        <a:defRPr sz="1350" b="0" i="0" kern="1200">
          <a:solidFill>
            <a:schemeClr val="tx1"/>
          </a:solidFill>
          <a:latin typeface="+mn-lt"/>
          <a:ea typeface="+mn-ea"/>
          <a:cs typeface="+mn-cs"/>
        </a:defRPr>
      </a:lvl2pPr>
      <a:lvl3pPr marL="264319" indent="-128588" algn="l" defTabSz="685800" rtl="0" eaLnBrk="1" latinLnBrk="0" hangingPunct="1">
        <a:lnSpc>
          <a:spcPts val="1650"/>
        </a:lnSpc>
        <a:spcBef>
          <a:spcPts val="0"/>
        </a:spcBef>
        <a:spcAft>
          <a:spcPts val="0"/>
        </a:spcAft>
        <a:buClr>
          <a:schemeClr val="accent4"/>
        </a:buClr>
        <a:buFont typeface="Arial" panose="020B0604020202020204" pitchFamily="34" charset="0"/>
        <a:buChar char="‒"/>
        <a:defRPr sz="1350" b="0" i="0" kern="1200">
          <a:solidFill>
            <a:schemeClr val="tx1"/>
          </a:solidFill>
          <a:latin typeface="+mn-lt"/>
          <a:ea typeface="+mn-ea"/>
          <a:cs typeface="+mn-cs"/>
        </a:defRPr>
      </a:lvl3pPr>
      <a:lvl4pPr marL="585788" indent="0" algn="l" defTabSz="685800" rtl="0" eaLnBrk="1" latinLnBrk="0" hangingPunct="1">
        <a:lnSpc>
          <a:spcPts val="1125"/>
        </a:lnSpc>
        <a:spcBef>
          <a:spcPts val="0"/>
        </a:spcBef>
        <a:spcAft>
          <a:spcPts val="638"/>
        </a:spcAft>
        <a:buClr>
          <a:schemeClr val="tx1"/>
        </a:buClr>
        <a:buFont typeface="Arial" pitchFamily="34" charset="0"/>
        <a:buNone/>
        <a:defRPr sz="900" kern="1200">
          <a:solidFill>
            <a:schemeClr val="bg2"/>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3">
          <p15:clr>
            <a:srgbClr val="F26B43"/>
          </p15:clr>
        </p15:guide>
        <p15:guide id="2" pos="728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image" Target="../media/image38.png"/><Relationship Id="rId7" Type="http://schemas.openxmlformats.org/officeDocument/2006/relationships/image" Target="../media/image42.svg"/><Relationship Id="rId12"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svg"/><Relationship Id="rId9" Type="http://schemas.openxmlformats.org/officeDocument/2006/relationships/image" Target="../media/image44.svg"/></Relationships>
</file>

<file path=ppt/slides/_rels/slide12.xml.rels><?xml version="1.0" encoding="UTF-8" standalone="yes"?>
<Relationships xmlns="http://schemas.openxmlformats.org/package/2006/relationships"><Relationship Id="rId2" Type="http://schemas.openxmlformats.org/officeDocument/2006/relationships/hyperlink" Target="https://awspolicygen.s3.us-east-1.amazonaws.com/policygen.html"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docs.aws.amazon.com/cognito/latest/developerguide/getting-credentials.html" TargetMode="External"/><Relationship Id="rId2" Type="http://schemas.openxmlformats.org/officeDocument/2006/relationships/hyperlink" Target="https://docs.aws.amazon.com/IAM/latest/UserGuide/id_roles_providers_enable-console-saml.html" TargetMode="External"/><Relationship Id="rId1" Type="http://schemas.openxmlformats.org/officeDocument/2006/relationships/slideLayout" Target="../slideLayouts/slideLayout7.xml"/><Relationship Id="rId6" Type="http://schemas.openxmlformats.org/officeDocument/2006/relationships/hyperlink" Target="https://docs.aws.amazon.com/AmazonCloudFront/latest/DeveloperGuide/private-content-signed-urls.html" TargetMode="External"/><Relationship Id="rId5" Type="http://schemas.openxmlformats.org/officeDocument/2006/relationships/hyperlink" Target="https://docs.aws.amazon.com/AmazonS3/latest/userguide/ShareObjectPreSignedURL.html" TargetMode="External"/><Relationship Id="rId4" Type="http://schemas.openxmlformats.org/officeDocument/2006/relationships/hyperlink" Target="https://aws.amazon.com/blogs/security/how-to-use-trust-policies-with-iam-roles/"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mailto:me@email.com"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notesSlide" Target="../notesSlides/notesSlide5.xml"/><Relationship Id="rId16" Type="http://schemas.openxmlformats.org/officeDocument/2006/relationships/image" Target="../media/image30.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4.svg"/><Relationship Id="rId19" Type="http://schemas.openxmlformats.org/officeDocument/2006/relationships/image" Target="../media/image33.pn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 Id="rId22"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rich-morrow/aws-one-day" TargetMode="Externa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docs.aws.amazon.com/Route53/latest/DeveloperGuide/resolver-dns-firewall.html"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docs.aws.amazon.com/Route53/latest/DeveloperGuide/routing-policy.html"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notesSlide" Target="../notesSlides/notesSlide6.xml"/><Relationship Id="rId16" Type="http://schemas.openxmlformats.org/officeDocument/2006/relationships/image" Target="../media/image30.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4.svg"/><Relationship Id="rId19" Type="http://schemas.openxmlformats.org/officeDocument/2006/relationships/image" Target="../media/image33.pn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 Id="rId22"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hyperlink" Target="https://catalog.us-east-1.prod.workshops.aws/workshops/c2f03000-cf61-42a6-8e62-9eaf04907417/en-US/03-advanced-custom-rule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notesSlide" Target="../notesSlides/notesSlide7.xml"/><Relationship Id="rId16" Type="http://schemas.openxmlformats.org/officeDocument/2006/relationships/image" Target="../media/image30.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4.svg"/><Relationship Id="rId19" Type="http://schemas.openxmlformats.org/officeDocument/2006/relationships/image" Target="../media/image33.pn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 Id="rId22"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1.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4.svg"/><Relationship Id="rId4" Type="http://schemas.openxmlformats.org/officeDocument/2006/relationships/image" Target="../media/image22.svg"/><Relationship Id="rId9"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notesSlide" Target="../notesSlides/notesSlide9.xml"/><Relationship Id="rId16" Type="http://schemas.openxmlformats.org/officeDocument/2006/relationships/image" Target="../media/image30.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4.svg"/><Relationship Id="rId19" Type="http://schemas.openxmlformats.org/officeDocument/2006/relationships/image" Target="../media/image33.pn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 Id="rId22" Type="http://schemas.openxmlformats.org/officeDocument/2006/relationships/image" Target="../media/image36.png"/></Relationships>
</file>

<file path=ppt/slides/_rels/slide4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8.svg"/><Relationship Id="rId7" Type="http://schemas.openxmlformats.org/officeDocument/2006/relationships/image" Target="../media/image65.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image" Target="../media/image33.pn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30.svg"/><Relationship Id="rId10" Type="http://schemas.openxmlformats.org/officeDocument/2006/relationships/image" Target="../media/image25.png"/><Relationship Id="rId19" Type="http://schemas.openxmlformats.org/officeDocument/2006/relationships/image" Target="../media/image34.sv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66.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hyperlink" Target="https://aws.amazon.com/systems-manager/" TargetMode="External"/><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hyperlink" Target="https://aws.amazon.com/systems-manager/features/#OpsCenter" TargetMode="External"/><Relationship Id="rId9" Type="http://schemas.openxmlformats.org/officeDocument/2006/relationships/image" Target="../media/image77.png"/><Relationship Id="rId14" Type="http://schemas.openxmlformats.org/officeDocument/2006/relationships/hyperlink" Target="https://aws.amazon.com/systems-manager/featur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aws.amazon.com/inspector/?nc=sn&amp;loc=0"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2.png"/><Relationship Id="rId7"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hyperlink" Target="https://aws.amazon.com/secrets-manager/" TargetMode="External"/><Relationship Id="rId9" Type="http://schemas.openxmlformats.org/officeDocument/2006/relationships/hyperlink" Target="https://aws.amazon.com/blogs/security/how-to-securely-provide-database-credentials-to-lambda-functions-by-using-aws-secrets-manager/"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docs.aws.amazon.com/autoscaling/ec2/userguide/lifecycle-hooks-overview.html" TargetMode="Externa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www.oreilly.com/live-events/serverless-aws-automation-in-4-weeks/0636920078997/0636920078996/"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s://aws.amazon.com/step-functions/"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svg"/><Relationship Id="rId7" Type="http://schemas.openxmlformats.org/officeDocument/2006/relationships/image" Target="../media/image93.pn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84.png"/><Relationship Id="rId10" Type="http://schemas.openxmlformats.org/officeDocument/2006/relationships/image" Target="../media/image96.png"/><Relationship Id="rId4" Type="http://schemas.openxmlformats.org/officeDocument/2006/relationships/image" Target="../media/image91.png"/><Relationship Id="rId9" Type="http://schemas.openxmlformats.org/officeDocument/2006/relationships/image" Target="../media/image95.jpeg"/></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notesSlide" Target="../notesSlides/notesSlide2.xml"/><Relationship Id="rId16" Type="http://schemas.openxmlformats.org/officeDocument/2006/relationships/image" Target="../media/image30.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4.svg"/><Relationship Id="rId19" Type="http://schemas.openxmlformats.org/officeDocument/2006/relationships/image" Target="../media/image33.pn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 Id="rId22" Type="http://schemas.openxmlformats.org/officeDocument/2006/relationships/image" Target="../media/image36.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84.png"/><Relationship Id="rId4" Type="http://schemas.openxmlformats.org/officeDocument/2006/relationships/image" Target="../media/image90.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hyperlink" Target="https://docs.aws.amazon.com/kms/latest/developerguide/security-logging-monitoring.html" TargetMode="External"/><Relationship Id="rId3" Type="http://schemas.openxmlformats.org/officeDocument/2006/relationships/hyperlink" Target="https://docs.aws.amazon.com/AmazonS3/latest/userguide/LogFormat.html" TargetMode="External"/><Relationship Id="rId7" Type="http://schemas.openxmlformats.org/officeDocument/2006/relationships/hyperlink" Target="https://docs.aws.amazon.com/apigateway/latest/developerguide/set-up-logging.html" TargetMode="External"/><Relationship Id="rId2" Type="http://schemas.openxmlformats.org/officeDocument/2006/relationships/hyperlink" Target="https://docs.aws.amazon.com/awscloudtrail/latest/userguide/cloudtrail-log-file-examples.html" TargetMode="External"/><Relationship Id="rId1" Type="http://schemas.openxmlformats.org/officeDocument/2006/relationships/slideLayout" Target="../slideLayouts/slideLayout7.xml"/><Relationship Id="rId6" Type="http://schemas.openxmlformats.org/officeDocument/2006/relationships/hyperlink" Target="https://docs.aws.amazon.com/AmazonCloudFront/latest/DeveloperGuide/AccessLogs.html" TargetMode="External"/><Relationship Id="rId5" Type="http://schemas.openxmlformats.org/officeDocument/2006/relationships/hyperlink" Target="https://docs.aws.amazon.com/elasticloadbalancing/latest/network/load-balancer-access-logs.html" TargetMode="External"/><Relationship Id="rId4" Type="http://schemas.openxmlformats.org/officeDocument/2006/relationships/hyperlink" Target="https://docs.aws.amazon.com/elasticloadbalancing/latest/application/load-balancer-access-logs.html"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99.jpeg"/></Relationships>
</file>

<file path=ppt/slides/_rels/slide67.xml.rels><?xml version="1.0" encoding="UTF-8" standalone="yes"?>
<Relationships xmlns="http://schemas.openxmlformats.org/package/2006/relationships"><Relationship Id="rId3" Type="http://schemas.openxmlformats.org/officeDocument/2006/relationships/image" Target="../media/image101.sv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notesSlide" Target="../notesSlides/notesSlide16.xml"/><Relationship Id="rId16" Type="http://schemas.openxmlformats.org/officeDocument/2006/relationships/image" Target="../media/image30.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4.svg"/><Relationship Id="rId19" Type="http://schemas.openxmlformats.org/officeDocument/2006/relationships/image" Target="../media/image33.pn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 Id="rId22"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hyperlink" Target="https://aws.amazon.com/architecture/well-architected/"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hyperlink" Target="https://aws.amazon.com/blogs/database/postgresql-12-a-deep-dive-into-some-new-functionality/" TargetMode="Externa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s://docs.aws.amazon.com/amazondynamodb/latest/developerguide/LSI.html#LSI.Scenario" TargetMode="External"/><Relationship Id="rId2" Type="http://schemas.openxmlformats.org/officeDocument/2006/relationships/hyperlink" Target="https://docs.aws.amazon.com/amazondynamodb/latest/developerguide/GSI.html" TargetMode="Externa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1.png"/><Relationship Id="rId2" Type="http://schemas.openxmlformats.org/officeDocument/2006/relationships/notesSlide" Target="../notesSlides/notesSlide3.xml"/><Relationship Id="rId16" Type="http://schemas.openxmlformats.org/officeDocument/2006/relationships/image" Target="../media/image30.svg"/><Relationship Id="rId20" Type="http://schemas.openxmlformats.org/officeDocument/2006/relationships/image" Target="../media/image34.sv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4.svg"/><Relationship Id="rId19" Type="http://schemas.openxmlformats.org/officeDocument/2006/relationships/image" Target="../media/image33.pn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 Id="rId22"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2764" y="1260048"/>
            <a:ext cx="4550173" cy="1683177"/>
          </a:xfrm>
        </p:spPr>
        <p:txBody>
          <a:bodyPr/>
          <a:lstStyle/>
          <a:p>
            <a:r>
              <a:rPr lang="en-GB" dirty="0">
                <a:latin typeface="Calibri" panose="020F0502020204030204" pitchFamily="34" charset="0"/>
                <a:cs typeface="Calibri" panose="020F0502020204030204" pitchFamily="34" charset="0"/>
              </a:rPr>
              <a:t>AWS in One Day</a:t>
            </a:r>
            <a:endParaRPr lang="en-US" dirty="0">
              <a:latin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a:xfrm>
            <a:off x="472765" y="2101636"/>
            <a:ext cx="3397250" cy="1100138"/>
          </a:xfrm>
        </p:spPr>
        <p:txBody>
          <a:bodyPr/>
          <a:lstStyle/>
          <a:p>
            <a:r>
              <a:rPr lang="en-US" dirty="0"/>
              <a:t>Custom Course for Touchstone IQ</a:t>
            </a:r>
          </a:p>
        </p:txBody>
      </p:sp>
      <p:sp>
        <p:nvSpPr>
          <p:cNvPr id="4" name="Text Placeholder 3"/>
          <p:cNvSpPr>
            <a:spLocks noGrp="1"/>
          </p:cNvSpPr>
          <p:nvPr>
            <p:ph type="body" sz="quarter" idx="10"/>
          </p:nvPr>
        </p:nvSpPr>
        <p:spPr>
          <a:xfrm>
            <a:off x="472764" y="2931115"/>
            <a:ext cx="3962400" cy="214313"/>
          </a:xfrm>
        </p:spPr>
        <p:txBody>
          <a:bodyPr/>
          <a:lstStyle/>
          <a:p>
            <a:r>
              <a:rPr lang="en-GB" dirty="0">
                <a:latin typeface="Calibri" panose="020F0502020204030204" pitchFamily="34" charset="0"/>
                <a:cs typeface="Calibri" panose="020F0502020204030204" pitchFamily="34" charset="0"/>
              </a:rPr>
              <a:t>Presented by </a:t>
            </a:r>
            <a:r>
              <a:rPr lang="en-GB" b="1" dirty="0">
                <a:latin typeface="Calibri" panose="020F0502020204030204" pitchFamily="34" charset="0"/>
                <a:cs typeface="Calibri" panose="020F0502020204030204" pitchFamily="34" charset="0"/>
              </a:rPr>
              <a:t>Rich Morrow of quicloud.com</a:t>
            </a:r>
          </a:p>
          <a:p>
            <a:endParaRPr lang="en-GB"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7" name="Picture Placeholder 6"/>
          <p:cNvPicPr>
            <a:picLocks noGrp="1" noChangeAspect="1"/>
          </p:cNvPicPr>
          <p:nvPr>
            <p:ph type="pic" sz="quarter" idx="12"/>
          </p:nvPr>
        </p:nvPicPr>
        <p:blipFill>
          <a:blip r:embed="rId3"/>
          <a:srcRect t="18320" b="18320"/>
          <a:stretch/>
        </p:blipFill>
        <p:spPr>
          <a:xfrm>
            <a:off x="4962504" y="1547976"/>
            <a:ext cx="3360168" cy="2980593"/>
          </a:xfrm>
        </p:spPr>
      </p:pic>
      <p:sp>
        <p:nvSpPr>
          <p:cNvPr id="9" name="Slide Number Placeholder 8"/>
          <p:cNvSpPr>
            <a:spLocks noGrp="1"/>
          </p:cNvSpPr>
          <p:nvPr>
            <p:ph type="sldNum" sz="quarter" idx="4"/>
          </p:nvPr>
        </p:nvSpPr>
        <p:spPr/>
        <p:txBody>
          <a:bodyPr/>
          <a:lstStyle/>
          <a:p>
            <a:pPr defTabSz="685800"/>
            <a:fld id="{DDBE135E-2566-4748-853C-8A3B78F0FB00}" type="slidenum">
              <a:rPr lang="en-GB">
                <a:solidFill>
                  <a:srgbClr val="003057"/>
                </a:solidFill>
                <a:latin typeface="Arial"/>
              </a:rPr>
              <a:pPr defTabSz="685800"/>
              <a:t>1</a:t>
            </a:fld>
            <a:endParaRPr lang="en-GB" dirty="0">
              <a:solidFill>
                <a:srgbClr val="003057"/>
              </a:solidFill>
              <a:latin typeface="Arial"/>
            </a:endParaRPr>
          </a:p>
        </p:txBody>
      </p:sp>
      <p:cxnSp>
        <p:nvCxnSpPr>
          <p:cNvPr id="16" name="Straight Connector 15"/>
          <p:cNvCxnSpPr/>
          <p:nvPr/>
        </p:nvCxnSpPr>
        <p:spPr>
          <a:xfrm>
            <a:off x="8504756" y="4896374"/>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44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855C7-B845-85F6-6693-8FCCF11004D4}"/>
              </a:ext>
            </a:extLst>
          </p:cNvPr>
          <p:cNvSpPr>
            <a:spLocks noGrp="1"/>
          </p:cNvSpPr>
          <p:nvPr>
            <p:ph type="title"/>
          </p:nvPr>
        </p:nvSpPr>
        <p:spPr/>
        <p:txBody>
          <a:bodyPr/>
          <a:lstStyle/>
          <a:p>
            <a:r>
              <a:rPr lang="en-US" dirty="0"/>
              <a:t>IAM: Holistic </a:t>
            </a:r>
            <a:r>
              <a:rPr lang="en-US" dirty="0" err="1"/>
              <a:t>AuthN</a:t>
            </a:r>
            <a:r>
              <a:rPr lang="en-US" dirty="0"/>
              <a:t> &amp; </a:t>
            </a:r>
            <a:r>
              <a:rPr lang="en-US" dirty="0" err="1"/>
              <a:t>AuthZ</a:t>
            </a:r>
            <a:endParaRPr lang="en-US" dirty="0"/>
          </a:p>
        </p:txBody>
      </p:sp>
      <p:sp>
        <p:nvSpPr>
          <p:cNvPr id="3" name="Content Placeholder 2">
            <a:extLst>
              <a:ext uri="{FF2B5EF4-FFF2-40B4-BE49-F238E27FC236}">
                <a16:creationId xmlns:a16="http://schemas.microsoft.com/office/drawing/2014/main" id="{7FBE6360-5DE9-4602-40D3-4E7DB56B556A}"/>
              </a:ext>
            </a:extLst>
          </p:cNvPr>
          <p:cNvSpPr>
            <a:spLocks noGrp="1"/>
          </p:cNvSpPr>
          <p:nvPr>
            <p:ph idx="1"/>
          </p:nvPr>
        </p:nvSpPr>
        <p:spPr/>
        <p:txBody>
          <a:bodyPr/>
          <a:lstStyle/>
          <a:p>
            <a:r>
              <a:rPr lang="en-US" dirty="0"/>
              <a:t>IAM </a:t>
            </a:r>
            <a:r>
              <a:rPr lang="en-US" dirty="0" err="1"/>
              <a:t>providess</a:t>
            </a:r>
            <a:r>
              <a:rPr lang="en-US" dirty="0"/>
              <a:t> </a:t>
            </a:r>
            <a:r>
              <a:rPr lang="en-US" i="1" dirty="0"/>
              <a:t>internal</a:t>
            </a:r>
            <a:r>
              <a:rPr lang="en-US" dirty="0"/>
              <a:t> CRUD-plane access to </a:t>
            </a:r>
            <a:r>
              <a:rPr lang="en-US" i="1" dirty="0"/>
              <a:t>infrastructure</a:t>
            </a:r>
            <a:endParaRPr lang="en-US" dirty="0"/>
          </a:p>
          <a:p>
            <a:r>
              <a:rPr lang="en-US" dirty="0" err="1"/>
              <a:t>AuthZ</a:t>
            </a:r>
            <a:r>
              <a:rPr lang="en-US" dirty="0"/>
              <a:t> via: Policy Documents</a:t>
            </a:r>
          </a:p>
          <a:p>
            <a:r>
              <a:rPr lang="en-US" dirty="0" err="1"/>
              <a:t>AuthN</a:t>
            </a:r>
            <a:r>
              <a:rPr lang="en-US" dirty="0"/>
              <a:t> via: Credentials</a:t>
            </a:r>
          </a:p>
          <a:p>
            <a:pPr lvl="1"/>
            <a:r>
              <a:rPr lang="en-US" dirty="0"/>
              <a:t>AK/SK: Allows Access to CLI/SDK/REST API</a:t>
            </a:r>
          </a:p>
          <a:p>
            <a:pPr lvl="1"/>
            <a:r>
              <a:rPr lang="en-US" dirty="0" err="1"/>
              <a:t>Uname</a:t>
            </a:r>
            <a:r>
              <a:rPr lang="en-US" dirty="0"/>
              <a:t> / Password: Allows Access to Web Console</a:t>
            </a:r>
          </a:p>
          <a:p>
            <a:pPr lvl="1"/>
            <a:r>
              <a:rPr lang="en-US" dirty="0"/>
              <a:t>(Optionally) MFA</a:t>
            </a:r>
          </a:p>
          <a:p>
            <a:endParaRPr lang="en-US" dirty="0"/>
          </a:p>
        </p:txBody>
      </p:sp>
    </p:spTree>
    <p:extLst>
      <p:ext uri="{BB962C8B-B14F-4D97-AF65-F5344CB8AC3E}">
        <p14:creationId xmlns:p14="http://schemas.microsoft.com/office/powerpoint/2010/main" val="898586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FE904-68BF-42E3-ACFA-862C93D562AE}"/>
              </a:ext>
            </a:extLst>
          </p:cNvPr>
          <p:cNvSpPr>
            <a:spLocks noGrp="1"/>
          </p:cNvSpPr>
          <p:nvPr>
            <p:ph type="title"/>
          </p:nvPr>
        </p:nvSpPr>
        <p:spPr>
          <a:xfrm>
            <a:off x="805778" y="1"/>
            <a:ext cx="7548179" cy="560552"/>
          </a:xfrm>
          <a:prstGeom prst="rect">
            <a:avLst/>
          </a:prstGeom>
        </p:spPr>
        <p:txBody>
          <a:bodyPr/>
          <a:lstStyle/>
          <a:p>
            <a:r>
              <a:rPr lang="en-US" dirty="0"/>
              <a:t>IAM: High Level</a:t>
            </a:r>
          </a:p>
        </p:txBody>
      </p:sp>
      <p:grpSp>
        <p:nvGrpSpPr>
          <p:cNvPr id="16" name="Group 15">
            <a:extLst>
              <a:ext uri="{FF2B5EF4-FFF2-40B4-BE49-F238E27FC236}">
                <a16:creationId xmlns:a16="http://schemas.microsoft.com/office/drawing/2014/main" id="{E67B0EF0-94A0-4559-9E1D-0A877EA70D39}"/>
              </a:ext>
            </a:extLst>
          </p:cNvPr>
          <p:cNvGrpSpPr/>
          <p:nvPr/>
        </p:nvGrpSpPr>
        <p:grpSpPr>
          <a:xfrm>
            <a:off x="3476913" y="693460"/>
            <a:ext cx="1982668" cy="1842104"/>
            <a:chOff x="393145" y="811362"/>
            <a:chExt cx="1982668" cy="1842104"/>
          </a:xfrm>
        </p:grpSpPr>
        <p:grpSp>
          <p:nvGrpSpPr>
            <p:cNvPr id="14" name="Group 13">
              <a:extLst>
                <a:ext uri="{FF2B5EF4-FFF2-40B4-BE49-F238E27FC236}">
                  <a16:creationId xmlns:a16="http://schemas.microsoft.com/office/drawing/2014/main" id="{E7BD4305-E47B-4F5A-A282-4F4C1A761663}"/>
                </a:ext>
              </a:extLst>
            </p:cNvPr>
            <p:cNvGrpSpPr/>
            <p:nvPr/>
          </p:nvGrpSpPr>
          <p:grpSpPr>
            <a:xfrm>
              <a:off x="393145" y="811362"/>
              <a:ext cx="1982668" cy="1842104"/>
              <a:chOff x="1466295" y="811362"/>
              <a:chExt cx="1982668" cy="1842104"/>
            </a:xfrm>
          </p:grpSpPr>
          <p:sp>
            <p:nvSpPr>
              <p:cNvPr id="4" name="Rectangle 3">
                <a:extLst>
                  <a:ext uri="{FF2B5EF4-FFF2-40B4-BE49-F238E27FC236}">
                    <a16:creationId xmlns:a16="http://schemas.microsoft.com/office/drawing/2014/main" id="{F040A5CD-4482-435D-BE91-17029BDA4CE8}"/>
                  </a:ext>
                </a:extLst>
              </p:cNvPr>
              <p:cNvSpPr/>
              <p:nvPr/>
            </p:nvSpPr>
            <p:spPr>
              <a:xfrm>
                <a:off x="1662487" y="811362"/>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5853ECD-2192-4A84-8AAF-C2854F6F11E3}"/>
                  </a:ext>
                </a:extLst>
              </p:cNvPr>
              <p:cNvSpPr txBox="1"/>
              <p:nvPr/>
            </p:nvSpPr>
            <p:spPr>
              <a:xfrm>
                <a:off x="1737638" y="2345689"/>
                <a:ext cx="1491185" cy="307777"/>
              </a:xfrm>
              <a:prstGeom prst="rect">
                <a:avLst/>
              </a:prstGeom>
              <a:noFill/>
            </p:spPr>
            <p:txBody>
              <a:bodyPr wrap="square" rtlCol="0">
                <a:spAutoFit/>
              </a:bodyPr>
              <a:lstStyle/>
              <a:p>
                <a:pPr algn="ctr"/>
                <a:r>
                  <a:rPr lang="en-US" sz="1400" dirty="0">
                    <a:solidFill>
                      <a:srgbClr val="232F3E"/>
                    </a:solidFill>
                  </a:rPr>
                  <a:t>Principals</a:t>
                </a:r>
              </a:p>
            </p:txBody>
          </p:sp>
          <p:pic>
            <p:nvPicPr>
              <p:cNvPr id="8" name="Graphic 22">
                <a:extLst>
                  <a:ext uri="{FF2B5EF4-FFF2-40B4-BE49-F238E27FC236}">
                    <a16:creationId xmlns:a16="http://schemas.microsoft.com/office/drawing/2014/main" id="{D58990B5-8D43-4940-9F82-CD926511115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767920" y="88142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39">
                <a:extLst>
                  <a:ext uri="{FF2B5EF4-FFF2-40B4-BE49-F238E27FC236}">
                    <a16:creationId xmlns:a16="http://schemas.microsoft.com/office/drawing/2014/main" id="{9B22BDC3-CAE4-4869-8185-7EDB5DD431B4}"/>
                  </a:ext>
                </a:extLst>
              </p:cNvPr>
              <p:cNvSpPr txBox="1">
                <a:spLocks noChangeArrowheads="1"/>
              </p:cNvSpPr>
              <p:nvPr/>
            </p:nvSpPr>
            <p:spPr bwMode="auto">
              <a:xfrm>
                <a:off x="1466295" y="13948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a:t>
                </a:r>
              </a:p>
            </p:txBody>
          </p:sp>
          <p:pic>
            <p:nvPicPr>
              <p:cNvPr id="10" name="Graphic 15">
                <a:extLst>
                  <a:ext uri="{FF2B5EF4-FFF2-40B4-BE49-F238E27FC236}">
                    <a16:creationId xmlns:a16="http://schemas.microsoft.com/office/drawing/2014/main" id="{596CA7DD-251C-4D75-B307-835BA908D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7438" y="86946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2">
                <a:extLst>
                  <a:ext uri="{FF2B5EF4-FFF2-40B4-BE49-F238E27FC236}">
                    <a16:creationId xmlns:a16="http://schemas.microsoft.com/office/drawing/2014/main" id="{ACED3003-2168-44D4-BE5B-D4E7E98D3407}"/>
                  </a:ext>
                </a:extLst>
              </p:cNvPr>
              <p:cNvSpPr txBox="1">
                <a:spLocks noChangeArrowheads="1"/>
              </p:cNvSpPr>
              <p:nvPr/>
            </p:nvSpPr>
            <p:spPr bwMode="auto">
              <a:xfrm>
                <a:off x="2375813" y="139810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App</a:t>
                </a:r>
              </a:p>
            </p:txBody>
          </p:sp>
          <p:sp>
            <p:nvSpPr>
              <p:cNvPr id="13" name="TextBox 35">
                <a:extLst>
                  <a:ext uri="{FF2B5EF4-FFF2-40B4-BE49-F238E27FC236}">
                    <a16:creationId xmlns:a16="http://schemas.microsoft.com/office/drawing/2014/main" id="{635EB7FC-15B2-43B7-8DF9-FC3813EBA0AD}"/>
                  </a:ext>
                </a:extLst>
              </p:cNvPr>
              <p:cNvSpPr txBox="1">
                <a:spLocks noChangeArrowheads="1"/>
              </p:cNvSpPr>
              <p:nvPr/>
            </p:nvSpPr>
            <p:spPr bwMode="auto">
              <a:xfrm>
                <a:off x="1905913" y="2013122"/>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Role</a:t>
                </a:r>
              </a:p>
            </p:txBody>
          </p:sp>
        </p:grpSp>
        <p:pic>
          <p:nvPicPr>
            <p:cNvPr id="15" name="Graphic 49">
              <a:extLst>
                <a:ext uri="{FF2B5EF4-FFF2-40B4-BE49-F238E27FC236}">
                  <a16:creationId xmlns:a16="http://schemas.microsoft.com/office/drawing/2014/main" id="{C0E20882-CEF8-415C-BFD3-9C273382086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139944" y="160213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a:extLst>
              <a:ext uri="{FF2B5EF4-FFF2-40B4-BE49-F238E27FC236}">
                <a16:creationId xmlns:a16="http://schemas.microsoft.com/office/drawing/2014/main" id="{CF614FB0-0BA7-4098-BC20-090BD1AD0D2A}"/>
              </a:ext>
            </a:extLst>
          </p:cNvPr>
          <p:cNvGrpSpPr/>
          <p:nvPr/>
        </p:nvGrpSpPr>
        <p:grpSpPr>
          <a:xfrm>
            <a:off x="5058440" y="2000874"/>
            <a:ext cx="3526962" cy="2105997"/>
            <a:chOff x="5058440" y="2000874"/>
            <a:chExt cx="3526962" cy="2105997"/>
          </a:xfrm>
        </p:grpSpPr>
        <p:grpSp>
          <p:nvGrpSpPr>
            <p:cNvPr id="44" name="Group 43">
              <a:extLst>
                <a:ext uri="{FF2B5EF4-FFF2-40B4-BE49-F238E27FC236}">
                  <a16:creationId xmlns:a16="http://schemas.microsoft.com/office/drawing/2014/main" id="{8EEF214A-3F1B-4356-9D8E-84B9937C4E82}"/>
                </a:ext>
              </a:extLst>
            </p:cNvPr>
            <p:cNvGrpSpPr/>
            <p:nvPr/>
          </p:nvGrpSpPr>
          <p:grpSpPr>
            <a:xfrm>
              <a:off x="6943913" y="2264767"/>
              <a:ext cx="1641489" cy="1842104"/>
              <a:chOff x="5932623" y="830154"/>
              <a:chExt cx="1641489" cy="1842104"/>
            </a:xfrm>
          </p:grpSpPr>
          <p:sp>
            <p:nvSpPr>
              <p:cNvPr id="33" name="Rectangle 32">
                <a:extLst>
                  <a:ext uri="{FF2B5EF4-FFF2-40B4-BE49-F238E27FC236}">
                    <a16:creationId xmlns:a16="http://schemas.microsoft.com/office/drawing/2014/main" id="{C01081F2-9EDA-41AD-AAE7-5C4A15F5ACCE}"/>
                  </a:ext>
                </a:extLst>
              </p:cNvPr>
              <p:cNvSpPr/>
              <p:nvPr/>
            </p:nvSpPr>
            <p:spPr>
              <a:xfrm>
                <a:off x="5932623" y="830154"/>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5EF483C2-8AA1-4466-8517-E5D63ADD89BE}"/>
                  </a:ext>
                </a:extLst>
              </p:cNvPr>
              <p:cNvSpPr txBox="1"/>
              <p:nvPr/>
            </p:nvSpPr>
            <p:spPr>
              <a:xfrm>
                <a:off x="6007774" y="2364481"/>
                <a:ext cx="1491185" cy="307777"/>
              </a:xfrm>
              <a:prstGeom prst="rect">
                <a:avLst/>
              </a:prstGeom>
              <a:noFill/>
            </p:spPr>
            <p:txBody>
              <a:bodyPr wrap="square" rtlCol="0">
                <a:spAutoFit/>
              </a:bodyPr>
              <a:lstStyle/>
              <a:p>
                <a:pPr algn="ctr"/>
                <a:r>
                  <a:rPr lang="en-US" sz="1400" dirty="0">
                    <a:solidFill>
                      <a:srgbClr val="232F3E"/>
                    </a:solidFill>
                  </a:rPr>
                  <a:t>Permissions</a:t>
                </a:r>
              </a:p>
            </p:txBody>
          </p:sp>
          <p:sp>
            <p:nvSpPr>
              <p:cNvPr id="41" name="TextBox 21">
                <a:extLst>
                  <a:ext uri="{FF2B5EF4-FFF2-40B4-BE49-F238E27FC236}">
                    <a16:creationId xmlns:a16="http://schemas.microsoft.com/office/drawing/2014/main" id="{A2830B98-5A99-4183-889B-A9481BAE69B1}"/>
                  </a:ext>
                </a:extLst>
              </p:cNvPr>
              <p:cNvSpPr txBox="1">
                <a:spLocks noChangeArrowheads="1"/>
              </p:cNvSpPr>
              <p:nvPr/>
            </p:nvSpPr>
            <p:spPr bwMode="auto">
              <a:xfrm>
                <a:off x="6001664" y="171766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Policy Document</a:t>
                </a:r>
              </a:p>
            </p:txBody>
          </p:sp>
          <p:pic>
            <p:nvPicPr>
              <p:cNvPr id="42" name="Graphic 35">
                <a:extLst>
                  <a:ext uri="{FF2B5EF4-FFF2-40B4-BE49-F238E27FC236}">
                    <a16:creationId xmlns:a16="http://schemas.microsoft.com/office/drawing/2014/main" id="{2372DDC8-2F4D-4535-9832-FEBBC2199D3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6533477" y="126999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 name="Right Arrow 28">
              <a:extLst>
                <a:ext uri="{FF2B5EF4-FFF2-40B4-BE49-F238E27FC236}">
                  <a16:creationId xmlns:a16="http://schemas.microsoft.com/office/drawing/2014/main" id="{93AE9F52-17A9-4A31-991C-37FCF2B82301}"/>
                </a:ext>
              </a:extLst>
            </p:cNvPr>
            <p:cNvSpPr/>
            <p:nvPr/>
          </p:nvSpPr>
          <p:spPr>
            <a:xfrm rot="2166172">
              <a:off x="5058440" y="2000874"/>
              <a:ext cx="2064012"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have</a:t>
              </a:r>
            </a:p>
          </p:txBody>
        </p:sp>
      </p:grpSp>
      <p:grpSp>
        <p:nvGrpSpPr>
          <p:cNvPr id="48" name="Group 47">
            <a:extLst>
              <a:ext uri="{FF2B5EF4-FFF2-40B4-BE49-F238E27FC236}">
                <a16:creationId xmlns:a16="http://schemas.microsoft.com/office/drawing/2014/main" id="{01B37D0C-D6B3-4E34-9C9E-DF82E015CFE2}"/>
              </a:ext>
            </a:extLst>
          </p:cNvPr>
          <p:cNvGrpSpPr/>
          <p:nvPr/>
        </p:nvGrpSpPr>
        <p:grpSpPr>
          <a:xfrm>
            <a:off x="5314594" y="385683"/>
            <a:ext cx="3679978" cy="1842104"/>
            <a:chOff x="5314594" y="385683"/>
            <a:chExt cx="3679978" cy="1842104"/>
          </a:xfrm>
        </p:grpSpPr>
        <p:grpSp>
          <p:nvGrpSpPr>
            <p:cNvPr id="43" name="Group 42">
              <a:extLst>
                <a:ext uri="{FF2B5EF4-FFF2-40B4-BE49-F238E27FC236}">
                  <a16:creationId xmlns:a16="http://schemas.microsoft.com/office/drawing/2014/main" id="{947DCC45-0479-4B68-B688-A5D220DA97CF}"/>
                </a:ext>
              </a:extLst>
            </p:cNvPr>
            <p:cNvGrpSpPr/>
            <p:nvPr/>
          </p:nvGrpSpPr>
          <p:grpSpPr>
            <a:xfrm>
              <a:off x="6630259" y="385683"/>
              <a:ext cx="2364313" cy="1842104"/>
              <a:chOff x="3483901" y="830154"/>
              <a:chExt cx="2364313" cy="1842104"/>
            </a:xfrm>
          </p:grpSpPr>
          <p:sp>
            <p:nvSpPr>
              <p:cNvPr id="21" name="Rectangle 20">
                <a:extLst>
                  <a:ext uri="{FF2B5EF4-FFF2-40B4-BE49-F238E27FC236}">
                    <a16:creationId xmlns:a16="http://schemas.microsoft.com/office/drawing/2014/main" id="{EF450223-43C4-4303-8A47-517872A4B424}"/>
                  </a:ext>
                </a:extLst>
              </p:cNvPr>
              <p:cNvSpPr/>
              <p:nvPr/>
            </p:nvSpPr>
            <p:spPr>
              <a:xfrm>
                <a:off x="3797555" y="830154"/>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C9570F2F-0732-43BE-8208-10AB5914E8DF}"/>
                  </a:ext>
                </a:extLst>
              </p:cNvPr>
              <p:cNvSpPr txBox="1"/>
              <p:nvPr/>
            </p:nvSpPr>
            <p:spPr>
              <a:xfrm>
                <a:off x="3872706" y="2364481"/>
                <a:ext cx="1491185" cy="307777"/>
              </a:xfrm>
              <a:prstGeom prst="rect">
                <a:avLst/>
              </a:prstGeom>
              <a:noFill/>
            </p:spPr>
            <p:txBody>
              <a:bodyPr wrap="square" rtlCol="0">
                <a:spAutoFit/>
              </a:bodyPr>
              <a:lstStyle/>
              <a:p>
                <a:pPr algn="ctr"/>
                <a:r>
                  <a:rPr lang="en-US" sz="1400" dirty="0">
                    <a:solidFill>
                      <a:srgbClr val="232F3E"/>
                    </a:solidFill>
                  </a:rPr>
                  <a:t>Credentials</a:t>
                </a:r>
              </a:p>
            </p:txBody>
          </p:sp>
          <p:sp>
            <p:nvSpPr>
              <p:cNvPr id="29" name="TextBox 25">
                <a:extLst>
                  <a:ext uri="{FF2B5EF4-FFF2-40B4-BE49-F238E27FC236}">
                    <a16:creationId xmlns:a16="http://schemas.microsoft.com/office/drawing/2014/main" id="{2A6A1F5C-54E6-4BDF-9D61-F48395394532}"/>
                  </a:ext>
                </a:extLst>
              </p:cNvPr>
              <p:cNvSpPr txBox="1">
                <a:spLocks noChangeArrowheads="1"/>
              </p:cNvSpPr>
              <p:nvPr/>
            </p:nvSpPr>
            <p:spPr bwMode="auto">
              <a:xfrm>
                <a:off x="3483901" y="1339111"/>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AK/SK</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(long term)</a:t>
                </a:r>
              </a:p>
            </p:txBody>
          </p:sp>
          <p:pic>
            <p:nvPicPr>
              <p:cNvPr id="30" name="Graphic 43">
                <a:extLst>
                  <a:ext uri="{FF2B5EF4-FFF2-40B4-BE49-F238E27FC236}">
                    <a16:creationId xmlns:a16="http://schemas.microsoft.com/office/drawing/2014/main" id="{CEF333DE-4C49-4F60-8D7F-07D12C31D63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017302" y="88826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23">
                <a:extLst>
                  <a:ext uri="{FF2B5EF4-FFF2-40B4-BE49-F238E27FC236}">
                    <a16:creationId xmlns:a16="http://schemas.microsoft.com/office/drawing/2014/main" id="{DE046FAC-DE0F-4B43-AD32-672598B3068D}"/>
                  </a:ext>
                </a:extLst>
              </p:cNvPr>
              <p:cNvSpPr txBox="1">
                <a:spLocks noChangeArrowheads="1"/>
              </p:cNvSpPr>
              <p:nvPr/>
            </p:nvSpPr>
            <p:spPr bwMode="auto">
              <a:xfrm>
                <a:off x="4162289" y="1339111"/>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(short term)</a:t>
                </a:r>
              </a:p>
            </p:txBody>
          </p:sp>
          <p:pic>
            <p:nvPicPr>
              <p:cNvPr id="32" name="Graphic 41">
                <a:extLst>
                  <a:ext uri="{FF2B5EF4-FFF2-40B4-BE49-F238E27FC236}">
                    <a16:creationId xmlns:a16="http://schemas.microsoft.com/office/drawing/2014/main" id="{26E9087B-BD97-4493-BE30-F3776ABF50A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776651" y="88826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Right Arrow 28">
              <a:extLst>
                <a:ext uri="{FF2B5EF4-FFF2-40B4-BE49-F238E27FC236}">
                  <a16:creationId xmlns:a16="http://schemas.microsoft.com/office/drawing/2014/main" id="{19F20EF4-03C6-45CD-BB22-C822D7860254}"/>
                </a:ext>
              </a:extLst>
            </p:cNvPr>
            <p:cNvSpPr/>
            <p:nvPr/>
          </p:nvSpPr>
          <p:spPr>
            <a:xfrm>
              <a:off x="5314594" y="888559"/>
              <a:ext cx="1704470"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have</a:t>
              </a:r>
            </a:p>
          </p:txBody>
        </p:sp>
      </p:grpSp>
      <p:sp>
        <p:nvSpPr>
          <p:cNvPr id="47" name="TextBox 46">
            <a:extLst>
              <a:ext uri="{FF2B5EF4-FFF2-40B4-BE49-F238E27FC236}">
                <a16:creationId xmlns:a16="http://schemas.microsoft.com/office/drawing/2014/main" id="{987661C0-5FEE-4C23-B8FE-4A03C110789E}"/>
              </a:ext>
            </a:extLst>
          </p:cNvPr>
          <p:cNvSpPr txBox="1"/>
          <p:nvPr/>
        </p:nvSpPr>
        <p:spPr>
          <a:xfrm>
            <a:off x="384257" y="2547441"/>
            <a:ext cx="5827724" cy="2031325"/>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A Principal accesses a Resource (via SDK, CLI, Console or REST API)</a:t>
            </a:r>
          </a:p>
          <a:p>
            <a:pPr marL="342900" indent="-342900">
              <a:buFont typeface="+mj-lt"/>
              <a:buAutoNum type="arabicPeriod"/>
            </a:pPr>
            <a:r>
              <a:rPr lang="en-US" dirty="0"/>
              <a:t>Credentials are validated</a:t>
            </a:r>
          </a:p>
          <a:p>
            <a:pPr marL="342900" indent="-342900">
              <a:buFont typeface="+mj-lt"/>
              <a:buAutoNum type="arabicPeriod"/>
            </a:pPr>
            <a:r>
              <a:rPr lang="en-US" dirty="0"/>
              <a:t>Permissions (both principal and/or Resource) are checked</a:t>
            </a:r>
          </a:p>
          <a:p>
            <a:pPr marL="342900" indent="-342900">
              <a:buFont typeface="+mj-lt"/>
              <a:buAutoNum type="arabicPeriod"/>
            </a:pPr>
            <a:r>
              <a:rPr lang="en-US" dirty="0"/>
              <a:t>Access is granted or denied</a:t>
            </a:r>
          </a:p>
          <a:p>
            <a:pPr marL="342900" indent="-342900">
              <a:buFont typeface="+mj-lt"/>
              <a:buAutoNum type="arabicPeriod"/>
            </a:pPr>
            <a:r>
              <a:rPr lang="en-US" dirty="0"/>
              <a:t>CloudTrail (if enabled) logs outcome</a:t>
            </a:r>
          </a:p>
        </p:txBody>
      </p:sp>
    </p:spTree>
    <p:extLst>
      <p:ext uri="{BB962C8B-B14F-4D97-AF65-F5344CB8AC3E}">
        <p14:creationId xmlns:p14="http://schemas.microsoft.com/office/powerpoint/2010/main" val="425545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B195D9C6-0B57-4D83-A27B-8D774642BBA6}"/>
              </a:ext>
            </a:extLst>
          </p:cNvPr>
          <p:cNvGrpSpPr/>
          <p:nvPr/>
        </p:nvGrpSpPr>
        <p:grpSpPr>
          <a:xfrm>
            <a:off x="195600" y="1497824"/>
            <a:ext cx="2421958" cy="728147"/>
            <a:chOff x="195600" y="1497824"/>
            <a:chExt cx="2421958" cy="728147"/>
          </a:xfrm>
        </p:grpSpPr>
        <p:sp>
          <p:nvSpPr>
            <p:cNvPr id="17" name="Callout: Left Arrow 16">
              <a:extLst>
                <a:ext uri="{FF2B5EF4-FFF2-40B4-BE49-F238E27FC236}">
                  <a16:creationId xmlns:a16="http://schemas.microsoft.com/office/drawing/2014/main" id="{17EABDBA-2E3F-4DA1-A201-08ABE2ACC1BC}"/>
                </a:ext>
              </a:extLst>
            </p:cNvPr>
            <p:cNvSpPr/>
            <p:nvPr/>
          </p:nvSpPr>
          <p:spPr>
            <a:xfrm>
              <a:off x="1288955" y="1966868"/>
              <a:ext cx="1328602" cy="166150"/>
            </a:xfrm>
            <a:prstGeom prst="leftArrowCallou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Callout: Left Arrow 15">
              <a:extLst>
                <a:ext uri="{FF2B5EF4-FFF2-40B4-BE49-F238E27FC236}">
                  <a16:creationId xmlns:a16="http://schemas.microsoft.com/office/drawing/2014/main" id="{77B52240-938F-478F-A832-9FE46F042696}"/>
                </a:ext>
              </a:extLst>
            </p:cNvPr>
            <p:cNvSpPr/>
            <p:nvPr/>
          </p:nvSpPr>
          <p:spPr>
            <a:xfrm>
              <a:off x="1288956" y="1497824"/>
              <a:ext cx="1328602" cy="453710"/>
            </a:xfrm>
            <a:prstGeom prst="leftArrowCallou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77F9DAA-681D-418B-B56D-EF75DB4461AF}"/>
                </a:ext>
              </a:extLst>
            </p:cNvPr>
            <p:cNvSpPr txBox="1"/>
            <p:nvPr/>
          </p:nvSpPr>
          <p:spPr>
            <a:xfrm>
              <a:off x="195600" y="1525338"/>
              <a:ext cx="1158907" cy="369332"/>
            </a:xfrm>
            <a:prstGeom prst="rect">
              <a:avLst/>
            </a:prstGeom>
            <a:noFill/>
          </p:spPr>
          <p:txBody>
            <a:bodyPr wrap="none" rtlCol="0">
              <a:spAutoFit/>
            </a:bodyPr>
            <a:lstStyle/>
            <a:p>
              <a:r>
                <a:rPr lang="en-US" dirty="0"/>
                <a:t>REQUIRED</a:t>
              </a:r>
            </a:p>
          </p:txBody>
        </p:sp>
        <p:sp>
          <p:nvSpPr>
            <p:cNvPr id="20" name="TextBox 19">
              <a:extLst>
                <a:ext uri="{FF2B5EF4-FFF2-40B4-BE49-F238E27FC236}">
                  <a16:creationId xmlns:a16="http://schemas.microsoft.com/office/drawing/2014/main" id="{CC8D54D2-B3A5-4CC9-B686-796D67827D27}"/>
                </a:ext>
              </a:extLst>
            </p:cNvPr>
            <p:cNvSpPr txBox="1"/>
            <p:nvPr/>
          </p:nvSpPr>
          <p:spPr>
            <a:xfrm>
              <a:off x="197844" y="1856639"/>
              <a:ext cx="1235487" cy="369332"/>
            </a:xfrm>
            <a:prstGeom prst="rect">
              <a:avLst/>
            </a:prstGeom>
            <a:noFill/>
          </p:spPr>
          <p:txBody>
            <a:bodyPr wrap="square">
              <a:spAutoFit/>
            </a:bodyPr>
            <a:lstStyle/>
            <a:p>
              <a:r>
                <a:rPr lang="en-US" dirty="0"/>
                <a:t>OPTIONAL</a:t>
              </a:r>
            </a:p>
          </p:txBody>
        </p:sp>
      </p:grpSp>
      <p:sp>
        <p:nvSpPr>
          <p:cNvPr id="2" name="Title 1">
            <a:extLst>
              <a:ext uri="{FF2B5EF4-FFF2-40B4-BE49-F238E27FC236}">
                <a16:creationId xmlns:a16="http://schemas.microsoft.com/office/drawing/2014/main" id="{058BDEB8-C0CD-4D8B-B970-456BEA89D62D}"/>
              </a:ext>
            </a:extLst>
          </p:cNvPr>
          <p:cNvSpPr>
            <a:spLocks noGrp="1"/>
          </p:cNvSpPr>
          <p:nvPr>
            <p:ph type="title"/>
          </p:nvPr>
        </p:nvSpPr>
        <p:spPr>
          <a:xfrm>
            <a:off x="805778" y="1"/>
            <a:ext cx="7548179" cy="560552"/>
          </a:xfrm>
          <a:prstGeom prst="rect">
            <a:avLst/>
          </a:prstGeom>
        </p:spPr>
        <p:txBody>
          <a:bodyPr/>
          <a:lstStyle/>
          <a:p>
            <a:r>
              <a:rPr lang="en-US" dirty="0"/>
              <a:t>Policy Document examples</a:t>
            </a:r>
          </a:p>
        </p:txBody>
      </p:sp>
      <p:sp>
        <p:nvSpPr>
          <p:cNvPr id="4" name="Rectangle 1">
            <a:extLst>
              <a:ext uri="{FF2B5EF4-FFF2-40B4-BE49-F238E27FC236}">
                <a16:creationId xmlns:a16="http://schemas.microsoft.com/office/drawing/2014/main" id="{97C4D33C-9C85-4F38-A971-095239140B1D}"/>
              </a:ext>
            </a:extLst>
          </p:cNvPr>
          <p:cNvSpPr>
            <a:spLocks noGrp="1" noChangeArrowheads="1"/>
          </p:cNvSpPr>
          <p:nvPr>
            <p:ph idx="1"/>
          </p:nvPr>
        </p:nvSpPr>
        <p:spPr bwMode="auto">
          <a:xfrm>
            <a:off x="1498883" y="1022957"/>
            <a:ext cx="4364977" cy="20005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86801"/>
                </a:solidFill>
                <a:effectLst/>
                <a:latin typeface="Arial" panose="020B0604020202020204" pitchFamily="34" charset="0"/>
                <a:ea typeface="Monaco"/>
              </a:rPr>
              <a:t>"Statement"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"Effect"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"Allow"</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"Action"</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t>
            </a:r>
            <a:r>
              <a:rPr lang="en-US" altLang="en-US" sz="1000" i="1" dirty="0">
                <a:solidFill>
                  <a:srgbClr val="F5001D"/>
                </a:solidFill>
                <a:latin typeface="Arial Unicode MS"/>
                <a:ea typeface="Monaco"/>
              </a:rPr>
              <a:t>s3</a:t>
            </a:r>
            <a:r>
              <a:rPr kumimoji="0" lang="en-US" altLang="en-US" sz="1000" b="0" i="0" u="none" strike="noStrike" cap="none" normalizeH="0" baseline="0" dirty="0">
                <a:ln>
                  <a:noFill/>
                </a:ln>
                <a:solidFill>
                  <a:srgbClr val="0B6125"/>
                </a:solidFill>
                <a:effectLst/>
                <a:ea typeface="Monaco"/>
              </a:rPr>
              <a:t>:</a:t>
            </a:r>
            <a:r>
              <a:rPr kumimoji="0" lang="en-US" altLang="en-US" sz="1000" b="0" i="1" u="none" strike="noStrike" cap="none" normalizeH="0" baseline="0" dirty="0">
                <a:ln>
                  <a:noFill/>
                </a:ln>
                <a:solidFill>
                  <a:srgbClr val="F5001D"/>
                </a:solidFill>
                <a:effectLst/>
                <a:latin typeface="Arial Unicode MS"/>
                <a:ea typeface="Monaco"/>
              </a:rPr>
              <a:t>*,</a:t>
            </a:r>
            <a:r>
              <a:rPr kumimoji="0" lang="en-US" altLang="en-US" sz="1000" b="0" i="1" u="none" strike="noStrike" cap="none" normalizeH="0" baseline="0" dirty="0" err="1">
                <a:ln>
                  <a:noFill/>
                </a:ln>
                <a:solidFill>
                  <a:srgbClr val="F5001D"/>
                </a:solidFill>
                <a:effectLst/>
                <a:latin typeface="Arial Unicode MS"/>
                <a:ea typeface="Monaco"/>
              </a:rPr>
              <a:t>dynamodb</a:t>
            </a:r>
            <a:r>
              <a:rPr kumimoji="0" lang="en-US" altLang="en-US" sz="1000" b="0" i="1" u="none" strike="noStrike" cap="none" normalizeH="0" baseline="0" dirty="0">
                <a:ln>
                  <a:noFill/>
                </a:ln>
                <a:solidFill>
                  <a:srgbClr val="F5001D"/>
                </a:solidFill>
                <a:effectLst/>
                <a:latin typeface="Arial Unicode MS"/>
                <a:ea typeface="Monaco"/>
              </a:rPr>
              <a:t>:*</a:t>
            </a:r>
            <a:r>
              <a:rPr kumimoji="0" lang="en-US" altLang="en-US" sz="1000" b="0" i="0" u="none" strike="noStrike" cap="none" normalizeH="0" baseline="0" dirty="0">
                <a:ln>
                  <a:noFill/>
                </a:ln>
                <a:solidFill>
                  <a:srgbClr val="0B6125"/>
                </a:solidFill>
                <a:effectLst/>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"Resource"</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"Condition"</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DateGreaterThan</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aws:CurrentTime</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"2022-01-01T00:00:00Z"</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DateLessThan</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aws:CurrentTime</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"2022-03-31T23:59:59Z"</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r>
              <a:rPr kumimoji="0" lang="en-US" altLang="en-US" sz="4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88762913-9036-4F10-A018-346F15215AB2}"/>
              </a:ext>
            </a:extLst>
          </p:cNvPr>
          <p:cNvSpPr txBox="1"/>
          <p:nvPr/>
        </p:nvSpPr>
        <p:spPr>
          <a:xfrm>
            <a:off x="1801529" y="656815"/>
            <a:ext cx="3759684" cy="369332"/>
          </a:xfrm>
          <a:prstGeom prst="rect">
            <a:avLst/>
          </a:prstGeom>
          <a:noFill/>
        </p:spPr>
        <p:txBody>
          <a:bodyPr wrap="none" rtlCol="0">
            <a:spAutoFit/>
          </a:bodyPr>
          <a:lstStyle/>
          <a:p>
            <a:r>
              <a:rPr lang="en-US" dirty="0"/>
              <a:t>Allow all S3, DDB API calls for 2022 Q1</a:t>
            </a:r>
          </a:p>
        </p:txBody>
      </p:sp>
      <p:grpSp>
        <p:nvGrpSpPr>
          <p:cNvPr id="13" name="Group 12">
            <a:extLst>
              <a:ext uri="{FF2B5EF4-FFF2-40B4-BE49-F238E27FC236}">
                <a16:creationId xmlns:a16="http://schemas.microsoft.com/office/drawing/2014/main" id="{38F40CB5-0A3D-4C2B-A245-EA8B252E940D}"/>
              </a:ext>
            </a:extLst>
          </p:cNvPr>
          <p:cNvGrpSpPr/>
          <p:nvPr/>
        </p:nvGrpSpPr>
        <p:grpSpPr>
          <a:xfrm>
            <a:off x="3633922" y="2571750"/>
            <a:ext cx="5065489" cy="2172157"/>
            <a:chOff x="3659194" y="2739798"/>
            <a:chExt cx="5065489" cy="2172157"/>
          </a:xfrm>
        </p:grpSpPr>
        <p:sp>
          <p:nvSpPr>
            <p:cNvPr id="8" name="Rectangle 1">
              <a:extLst>
                <a:ext uri="{FF2B5EF4-FFF2-40B4-BE49-F238E27FC236}">
                  <a16:creationId xmlns:a16="http://schemas.microsoft.com/office/drawing/2014/main" id="{EC706ECC-424F-4E6F-904C-74DB279D3F82}"/>
                </a:ext>
              </a:extLst>
            </p:cNvPr>
            <p:cNvSpPr txBox="1">
              <a:spLocks noChangeArrowheads="1"/>
            </p:cNvSpPr>
            <p:nvPr/>
          </p:nvSpPr>
          <p:spPr bwMode="auto">
            <a:xfrm>
              <a:off x="3659194" y="3065296"/>
              <a:ext cx="5065489" cy="184665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ctr" anchorCtr="0" compatLnSpc="1">
              <a:prstTxWarp prst="textNoShape">
                <a:avLst/>
              </a:prstTxWarp>
              <a:spAutoFit/>
            </a:bodyPr>
            <a:lstStyle>
              <a:lvl1pPr marL="342900" indent="-342900" algn="l" defTabSz="457200" rtl="0" eaLnBrk="0" fontAlgn="base" latinLnBrk="0" hangingPunct="0">
                <a:spcBef>
                  <a:spcPct val="0"/>
                </a:spcBef>
                <a:spcAft>
                  <a:spcPct val="0"/>
                </a:spcAft>
                <a:buFont typeface="Arial"/>
                <a:buChar char="•"/>
                <a:defRPr sz="2200" kern="1200">
                  <a:solidFill>
                    <a:schemeClr val="tx1"/>
                  </a:solidFill>
                  <a:latin typeface="Arial" panose="020B0604020202020204" pitchFamily="34" charset="0"/>
                  <a:ea typeface="+mn-ea"/>
                  <a:cs typeface="+mn-cs"/>
                </a:defRPr>
              </a:lvl1pPr>
              <a:lvl2pPr marL="742950" indent="-28575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2pPr>
              <a:lvl3pPr marL="1143000" indent="-228600" algn="l" defTabSz="457200" rtl="0" eaLnBrk="0" fontAlgn="base" latinLnBrk="0" hangingPunct="0">
                <a:spcBef>
                  <a:spcPct val="0"/>
                </a:spcBef>
                <a:spcAft>
                  <a:spcPct val="0"/>
                </a:spcAft>
                <a:buFont typeface="Arial"/>
                <a:buChar char="•"/>
                <a:defRPr sz="1800" kern="1200">
                  <a:solidFill>
                    <a:schemeClr val="tx1"/>
                  </a:solidFill>
                  <a:latin typeface="Arial" panose="020B0604020202020204" pitchFamily="34" charset="0"/>
                  <a:ea typeface="+mn-ea"/>
                  <a:cs typeface="+mn-cs"/>
                </a:defRPr>
              </a:lvl3pPr>
              <a:lvl4pPr marL="1600200" indent="-228600" algn="l" defTabSz="457200" rtl="0" eaLnBrk="0" fontAlgn="base" latinLnBrk="0" hangingPunct="0">
                <a:spcBef>
                  <a:spcPct val="0"/>
                </a:spcBef>
                <a:spcAft>
                  <a:spcPct val="0"/>
                </a:spcAft>
                <a:buFont typeface="Arial"/>
                <a:buChar char="•"/>
                <a:defRPr sz="1800" kern="1200">
                  <a:solidFill>
                    <a:schemeClr val="tx1"/>
                  </a:solidFill>
                  <a:latin typeface="Arial" panose="020B0604020202020204" pitchFamily="34" charset="0"/>
                  <a:ea typeface="+mn-ea"/>
                  <a:cs typeface="+mn-cs"/>
                </a:defRPr>
              </a:lvl4pPr>
              <a:lvl5pPr marL="2057400" indent="-228600" algn="l" defTabSz="457200" rtl="0" eaLnBrk="0" fontAlgn="base" latinLnBrk="0" hangingPunct="0">
                <a:spcBef>
                  <a:spcPct val="0"/>
                </a:spcBef>
                <a:spcAft>
                  <a:spcPct val="0"/>
                </a:spcAft>
                <a:buFont typeface="Arial"/>
                <a:buChar char="•"/>
                <a:defRPr sz="18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9pPr>
            </a:lstStyle>
            <a:p>
              <a:pPr marL="0" indent="0" defTabSz="914400">
                <a:buFontTx/>
                <a:buNone/>
              </a:pPr>
              <a:r>
                <a:rPr lang="en-US" altLang="en-US" sz="1000" dirty="0">
                  <a:solidFill>
                    <a:srgbClr val="16191F"/>
                  </a:solidFill>
                  <a:ea typeface="Monaco"/>
                </a:rPr>
                <a:t>{</a:t>
              </a:r>
            </a:p>
            <a:p>
              <a:pPr marL="0" indent="0" defTabSz="914400">
                <a:buFontTx/>
                <a:buNone/>
              </a:pPr>
              <a:r>
                <a:rPr lang="en-US" altLang="en-US" sz="1000" dirty="0">
                  <a:solidFill>
                    <a:srgbClr val="986801"/>
                  </a:solidFill>
                  <a:ea typeface="Monaco"/>
                </a:rPr>
                <a:t>"Statement"</a:t>
              </a:r>
              <a:r>
                <a:rPr lang="en-US" altLang="en-US" sz="1000" dirty="0">
                  <a:solidFill>
                    <a:srgbClr val="16191F"/>
                  </a:solidFill>
                  <a:ea typeface="Monaco"/>
                </a:rPr>
                <a:t>: [</a:t>
              </a:r>
            </a:p>
            <a:p>
              <a:pPr marL="0" indent="0" defTabSz="914400">
                <a:buFontTx/>
                <a:buNone/>
              </a:pPr>
              <a:r>
                <a:rPr lang="en-US" altLang="en-US" sz="1000" dirty="0">
                  <a:solidFill>
                    <a:srgbClr val="16191F"/>
                  </a:solidFill>
                  <a:ea typeface="Monaco"/>
                </a:rPr>
                <a:t>        {</a:t>
              </a:r>
            </a:p>
            <a:p>
              <a:pPr marL="0" indent="0" defTabSz="914400">
                <a:buFontTx/>
                <a:buNone/>
              </a:pPr>
              <a:r>
                <a:rPr lang="en-US" altLang="en-US" sz="1000" dirty="0">
                  <a:solidFill>
                    <a:srgbClr val="16191F"/>
                  </a:solidFill>
                  <a:ea typeface="Monaco"/>
                </a:rPr>
                <a:t>            </a:t>
              </a:r>
              <a:r>
                <a:rPr lang="en-US" altLang="en-US" sz="1000" dirty="0">
                  <a:solidFill>
                    <a:srgbClr val="986801"/>
                  </a:solidFill>
                  <a:ea typeface="Monaco"/>
                </a:rPr>
                <a:t>"Effect"</a:t>
              </a:r>
              <a:r>
                <a:rPr lang="en-US" altLang="en-US" sz="1000" dirty="0">
                  <a:solidFill>
                    <a:srgbClr val="16191F"/>
                  </a:solidFill>
                  <a:ea typeface="Monaco"/>
                </a:rPr>
                <a:t>: </a:t>
              </a:r>
              <a:r>
                <a:rPr lang="en-US" altLang="en-US" sz="1000" dirty="0">
                  <a:solidFill>
                    <a:srgbClr val="0B6125"/>
                  </a:solidFill>
                  <a:ea typeface="Monaco"/>
                </a:rPr>
                <a:t>"Allow"</a:t>
              </a:r>
              <a:r>
                <a:rPr lang="en-US" altLang="en-US" sz="1000" dirty="0">
                  <a:solidFill>
                    <a:srgbClr val="16191F"/>
                  </a:solidFill>
                  <a:ea typeface="Monaco"/>
                </a:rPr>
                <a:t>,</a:t>
              </a:r>
            </a:p>
            <a:p>
              <a:pPr marL="0" indent="0" defTabSz="914400">
                <a:buFontTx/>
                <a:buNone/>
              </a:pPr>
              <a:r>
                <a:rPr lang="en-US" altLang="en-US" sz="1000" dirty="0">
                  <a:solidFill>
                    <a:srgbClr val="16191F"/>
                  </a:solidFill>
                  <a:ea typeface="Monaco"/>
                </a:rPr>
                <a:t>            </a:t>
              </a:r>
              <a:r>
                <a:rPr lang="en-US" altLang="en-US" sz="1000" dirty="0">
                  <a:solidFill>
                    <a:srgbClr val="986801"/>
                  </a:solidFill>
                  <a:ea typeface="Monaco"/>
                </a:rPr>
                <a:t>"Action"</a:t>
              </a:r>
              <a:r>
                <a:rPr lang="en-US" altLang="en-US" sz="1000" dirty="0">
                  <a:solidFill>
                    <a:srgbClr val="16191F"/>
                  </a:solidFill>
                  <a:ea typeface="Monaco"/>
                </a:rPr>
                <a:t>: [</a:t>
              </a:r>
              <a:r>
                <a:rPr lang="en-US" altLang="en-US" sz="1000" dirty="0">
                  <a:solidFill>
                    <a:srgbClr val="0B6125"/>
                  </a:solidFill>
                  <a:ea typeface="Monaco"/>
                </a:rPr>
                <a:t>“</a:t>
              </a:r>
              <a:r>
                <a:rPr lang="en-US" altLang="en-US" sz="1000" i="1" dirty="0">
                  <a:solidFill>
                    <a:srgbClr val="F5001D"/>
                  </a:solidFill>
                  <a:latin typeface="Arial Unicode MS"/>
                  <a:ea typeface="Monaco"/>
                </a:rPr>
                <a:t>ec2:AttachVolume</a:t>
              </a:r>
              <a:r>
                <a:rPr lang="en-US" altLang="en-US" sz="1000" dirty="0">
                  <a:solidFill>
                    <a:srgbClr val="0B6125"/>
                  </a:solidFill>
                  <a:ea typeface="Monaco"/>
                </a:rPr>
                <a:t>"</a:t>
              </a:r>
              <a:r>
                <a:rPr lang="en-US" altLang="en-US" sz="1000" dirty="0">
                  <a:solidFill>
                    <a:srgbClr val="16191F"/>
                  </a:solidFill>
                  <a:ea typeface="Monaco"/>
                </a:rPr>
                <a:t>, </a:t>
              </a:r>
              <a:r>
                <a:rPr lang="en-US" altLang="en-US" sz="1000" dirty="0">
                  <a:solidFill>
                    <a:srgbClr val="0B6125"/>
                  </a:solidFill>
                  <a:ea typeface="Monaco"/>
                </a:rPr>
                <a:t>“</a:t>
              </a:r>
              <a:r>
                <a:rPr lang="en-US" altLang="en-US" sz="1000" i="1" dirty="0">
                  <a:solidFill>
                    <a:srgbClr val="F5001D"/>
                  </a:solidFill>
                  <a:latin typeface="Arial Unicode MS"/>
                  <a:ea typeface="Monaco"/>
                </a:rPr>
                <a:t>ec2:DetachVolume</a:t>
              </a:r>
              <a:r>
                <a:rPr lang="en-US" altLang="en-US" sz="1000" dirty="0">
                  <a:solidFill>
                    <a:srgbClr val="0B6125"/>
                  </a:solidFill>
                  <a:ea typeface="Monaco"/>
                </a:rPr>
                <a:t>“],</a:t>
              </a:r>
              <a:endParaRPr lang="en-US" altLang="en-US" sz="1000" dirty="0">
                <a:solidFill>
                  <a:srgbClr val="16191F"/>
                </a:solidFill>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86801"/>
                  </a:solidFill>
                  <a:effectLst/>
                  <a:latin typeface="Arial" panose="020B0604020202020204" pitchFamily="34" charset="0"/>
                  <a:ea typeface="Monaco"/>
                </a:rPr>
                <a:t>            "Resource"</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"arn:aws:ec2:*:*:volume/*"</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"arn:aws:ec2:*:*:instance/*"</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"Condition"</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ArnEquals</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"ec2:SourceInstanceARN"</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"arn:aws:ec2:*:*:instance/</a:t>
              </a:r>
              <a:r>
                <a:rPr kumimoji="0" lang="en-US" altLang="en-US" sz="1000" b="0" i="1" u="none" strike="noStrike" cap="none" normalizeH="0" baseline="0" dirty="0">
                  <a:ln>
                    <a:noFill/>
                  </a:ln>
                  <a:solidFill>
                    <a:srgbClr val="F5001D"/>
                  </a:solidFill>
                  <a:effectLst/>
                  <a:latin typeface="Arial Unicode MS"/>
                  <a:ea typeface="Monaco"/>
                </a:rPr>
                <a:t>instance-id</a:t>
              </a:r>
              <a:r>
                <a:rPr kumimoji="0" lang="en-US" altLang="en-US" sz="1000" b="0" i="0" u="none" strike="noStrike" cap="none" normalizeH="0" baseline="0" dirty="0">
                  <a:ln>
                    <a:noFill/>
                  </a:ln>
                  <a:solidFill>
                    <a:srgbClr val="0B6125"/>
                  </a:solidFill>
                  <a:effectLst/>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r>
                <a:rPr kumimoji="0" lang="en-US" altLang="en-US" sz="4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defTabSz="914400">
                <a:buFontTx/>
                <a:buNone/>
              </a:pPr>
              <a:r>
                <a:rPr lang="en-US" altLang="en-US" sz="1000" dirty="0">
                  <a:solidFill>
                    <a:srgbClr val="16191F"/>
                  </a:solidFill>
                  <a:ea typeface="Monaco"/>
                </a:rPr>
                <a:t>        }</a:t>
              </a:r>
            </a:p>
            <a:p>
              <a:pPr marL="0" indent="0" defTabSz="914400">
                <a:buFontTx/>
                <a:buNone/>
              </a:pPr>
              <a:r>
                <a:rPr lang="en-US" altLang="en-US" sz="1000" dirty="0">
                  <a:solidFill>
                    <a:srgbClr val="16191F"/>
                  </a:solidFill>
                  <a:ea typeface="Monaco"/>
                </a:rPr>
                <a:t>    ]</a:t>
              </a:r>
            </a:p>
            <a:p>
              <a:pPr marL="0" indent="0" defTabSz="914400">
                <a:buFontTx/>
                <a:buNone/>
              </a:pPr>
              <a:r>
                <a:rPr lang="en-US" altLang="en-US" sz="1000" dirty="0">
                  <a:solidFill>
                    <a:srgbClr val="16191F"/>
                  </a:solidFill>
                  <a:ea typeface="Monaco"/>
                </a:rPr>
                <a:t>}</a:t>
              </a:r>
              <a:r>
                <a:rPr lang="en-US" altLang="en-US" sz="400" dirty="0"/>
                <a:t> </a:t>
              </a:r>
              <a:endParaRPr lang="en-US" altLang="en-US" sz="1800" dirty="0"/>
            </a:p>
          </p:txBody>
        </p:sp>
        <p:sp>
          <p:nvSpPr>
            <p:cNvPr id="9" name="TextBox 8">
              <a:extLst>
                <a:ext uri="{FF2B5EF4-FFF2-40B4-BE49-F238E27FC236}">
                  <a16:creationId xmlns:a16="http://schemas.microsoft.com/office/drawing/2014/main" id="{CF2E7325-488F-4C85-B0ED-6082141F30ED}"/>
                </a:ext>
              </a:extLst>
            </p:cNvPr>
            <p:cNvSpPr txBox="1"/>
            <p:nvPr/>
          </p:nvSpPr>
          <p:spPr>
            <a:xfrm>
              <a:off x="3754091" y="2739798"/>
              <a:ext cx="4875694" cy="369332"/>
            </a:xfrm>
            <a:prstGeom prst="rect">
              <a:avLst/>
            </a:prstGeom>
            <a:solidFill>
              <a:schemeClr val="bg1"/>
            </a:solidFill>
          </p:spPr>
          <p:txBody>
            <a:bodyPr wrap="none" rtlCol="0">
              <a:spAutoFit/>
            </a:bodyPr>
            <a:lstStyle/>
            <a:p>
              <a:r>
                <a:rPr lang="en-US" dirty="0"/>
                <a:t>Allow attach/detach of EBS volume to specific EC2</a:t>
              </a:r>
            </a:p>
          </p:txBody>
        </p:sp>
      </p:grpSp>
      <p:sp>
        <p:nvSpPr>
          <p:cNvPr id="22" name="TextBox 21">
            <a:extLst>
              <a:ext uri="{FF2B5EF4-FFF2-40B4-BE49-F238E27FC236}">
                <a16:creationId xmlns:a16="http://schemas.microsoft.com/office/drawing/2014/main" id="{2078C800-3E0D-41CD-BFEF-B64352976289}"/>
              </a:ext>
            </a:extLst>
          </p:cNvPr>
          <p:cNvSpPr txBox="1"/>
          <p:nvPr/>
        </p:nvSpPr>
        <p:spPr>
          <a:xfrm>
            <a:off x="6324018" y="1382070"/>
            <a:ext cx="2227020" cy="369332"/>
          </a:xfrm>
          <a:prstGeom prst="rect">
            <a:avLst/>
          </a:prstGeom>
          <a:noFill/>
        </p:spPr>
        <p:txBody>
          <a:bodyPr wrap="none" rtlCol="0">
            <a:spAutoFit/>
          </a:bodyPr>
          <a:lstStyle/>
          <a:p>
            <a:r>
              <a:rPr lang="en-US" dirty="0">
                <a:hlinkClick r:id="rId2"/>
              </a:rPr>
              <a:t>AWS Policy Generator</a:t>
            </a:r>
            <a:endParaRPr lang="en-US" dirty="0"/>
          </a:p>
        </p:txBody>
      </p:sp>
    </p:spTree>
    <p:extLst>
      <p:ext uri="{BB962C8B-B14F-4D97-AF65-F5344CB8AC3E}">
        <p14:creationId xmlns:p14="http://schemas.microsoft.com/office/powerpoint/2010/main" val="263597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E0508-F986-355A-2218-729475C72034}"/>
              </a:ext>
            </a:extLst>
          </p:cNvPr>
          <p:cNvSpPr>
            <a:spLocks noGrp="1"/>
          </p:cNvSpPr>
          <p:nvPr>
            <p:ph type="title"/>
          </p:nvPr>
        </p:nvSpPr>
        <p:spPr/>
        <p:txBody>
          <a:bodyPr/>
          <a:lstStyle/>
          <a:p>
            <a:r>
              <a:rPr lang="en-US" dirty="0"/>
              <a:t>(Very) Basic Policy Eval Logic</a:t>
            </a:r>
          </a:p>
        </p:txBody>
      </p:sp>
      <p:pic>
        <p:nvPicPr>
          <p:cNvPr id="9218" name="Picture 2" descr="Quick notes on AWS Identity and Access Management (IAM) | by Souvik Paul |  JavaScript in Plain English">
            <a:extLst>
              <a:ext uri="{FF2B5EF4-FFF2-40B4-BE49-F238E27FC236}">
                <a16:creationId xmlns:a16="http://schemas.microsoft.com/office/drawing/2014/main" id="{8FBCCCCC-26FD-CB0C-929C-762705A6F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174" y="1172179"/>
            <a:ext cx="6895652" cy="3083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591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a:xfrm>
            <a:off x="805778" y="1"/>
            <a:ext cx="7548179" cy="560552"/>
          </a:xfrm>
          <a:prstGeom prst="rect">
            <a:avLst/>
          </a:prstGeom>
        </p:spPr>
        <p:txBody>
          <a:bodyPr/>
          <a:lstStyle/>
          <a:p>
            <a:r>
              <a:rPr lang="en-US" dirty="0"/>
              <a:t>STS Roles in IAM</a:t>
            </a:r>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User-configurable (15m – 36h) </a:t>
            </a:r>
            <a:r>
              <a:rPr lang="en-US" b="1" dirty="0"/>
              <a:t>forced expiration (temporary access ONLY)</a:t>
            </a:r>
          </a:p>
          <a:p>
            <a:r>
              <a:rPr lang="en-US" dirty="0"/>
              <a:t>Behind </a:t>
            </a:r>
            <a:r>
              <a:rPr lang="en-US" dirty="0">
                <a:hlinkClick r:id="rId2"/>
              </a:rPr>
              <a:t>Federated access </a:t>
            </a:r>
            <a:r>
              <a:rPr lang="en-US" dirty="0"/>
              <a:t>(internal users – SAML, SSO, AD/LDAP), </a:t>
            </a:r>
            <a:r>
              <a:rPr lang="en-US" dirty="0">
                <a:hlinkClick r:id="rId3"/>
              </a:rPr>
              <a:t>Amazon Cognito </a:t>
            </a:r>
            <a:r>
              <a:rPr lang="en-US" dirty="0"/>
              <a:t>(end users), </a:t>
            </a:r>
            <a:r>
              <a:rPr lang="en-US" dirty="0">
                <a:hlinkClick r:id="rId4"/>
              </a:rPr>
              <a:t>Roles</a:t>
            </a:r>
            <a:r>
              <a:rPr lang="en-US" dirty="0"/>
              <a:t> (</a:t>
            </a:r>
            <a:r>
              <a:rPr lang="en-US" dirty="0" err="1"/>
              <a:t>esp</a:t>
            </a:r>
            <a:r>
              <a:rPr lang="en-US" dirty="0"/>
              <a:t> EC2, ECS/EKS [svc and task], Lambda), </a:t>
            </a:r>
            <a:r>
              <a:rPr lang="en-US" dirty="0">
                <a:hlinkClick r:id="rId5"/>
              </a:rPr>
              <a:t>S3</a:t>
            </a:r>
            <a:r>
              <a:rPr lang="en-US" dirty="0"/>
              <a:t>/</a:t>
            </a:r>
            <a:r>
              <a:rPr lang="en-US" dirty="0">
                <a:hlinkClick r:id="rId6"/>
              </a:rPr>
              <a:t>CloudFront</a:t>
            </a:r>
            <a:r>
              <a:rPr lang="en-US" dirty="0"/>
              <a:t> short-term signed URLs &amp; other time-limited AWS access.</a:t>
            </a:r>
          </a:p>
          <a:p>
            <a:r>
              <a:rPr lang="en-US" dirty="0"/>
              <a:t>Preferred over long term AK/SK credentials</a:t>
            </a:r>
          </a:p>
          <a:p>
            <a:pPr lvl="1"/>
            <a:r>
              <a:rPr lang="en-US" dirty="0"/>
              <a:t>More secure</a:t>
            </a:r>
          </a:p>
          <a:p>
            <a:pPr lvl="1"/>
            <a:r>
              <a:rPr lang="en-US" dirty="0"/>
              <a:t>Roles need no hardcoded credentials</a:t>
            </a:r>
          </a:p>
          <a:p>
            <a:pPr lvl="1"/>
            <a:endParaRPr lang="en-US" dirty="0"/>
          </a:p>
        </p:txBody>
      </p:sp>
    </p:spTree>
    <p:extLst>
      <p:ext uri="{BB962C8B-B14F-4D97-AF65-F5344CB8AC3E}">
        <p14:creationId xmlns:p14="http://schemas.microsoft.com/office/powerpoint/2010/main" val="47533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03CAE-BE3C-4609-A05A-04811A6C54FE}"/>
              </a:ext>
            </a:extLst>
          </p:cNvPr>
          <p:cNvSpPr>
            <a:spLocks noGrp="1"/>
          </p:cNvSpPr>
          <p:nvPr>
            <p:ph type="title"/>
          </p:nvPr>
        </p:nvSpPr>
        <p:spPr>
          <a:xfrm>
            <a:off x="805778" y="1"/>
            <a:ext cx="7548179" cy="560552"/>
          </a:xfrm>
          <a:prstGeom prst="rect">
            <a:avLst/>
          </a:prstGeom>
        </p:spPr>
        <p:txBody>
          <a:bodyPr/>
          <a:lstStyle/>
          <a:p>
            <a:r>
              <a:rPr lang="en-US" dirty="0"/>
              <a:t>Tags in AWS</a:t>
            </a:r>
          </a:p>
        </p:txBody>
      </p:sp>
      <p:sp>
        <p:nvSpPr>
          <p:cNvPr id="3" name="Content Placeholder 2">
            <a:extLst>
              <a:ext uri="{FF2B5EF4-FFF2-40B4-BE49-F238E27FC236}">
                <a16:creationId xmlns:a16="http://schemas.microsoft.com/office/drawing/2014/main" id="{7A3F19EE-1D2C-4867-A0E1-5BD08E3C001F}"/>
              </a:ext>
            </a:extLst>
          </p:cNvPr>
          <p:cNvSpPr>
            <a:spLocks noGrp="1"/>
          </p:cNvSpPr>
          <p:nvPr>
            <p:ph idx="1"/>
          </p:nvPr>
        </p:nvSpPr>
        <p:spPr/>
        <p:txBody>
          <a:bodyPr/>
          <a:lstStyle/>
          <a:p>
            <a:r>
              <a:rPr lang="en-US" sz="2400" dirty="0"/>
              <a:t>Tags are just “key : value” pairs. Like: “owner : </a:t>
            </a:r>
            <a:r>
              <a:rPr lang="en-US" sz="2400" dirty="0">
                <a:hlinkClick r:id="rId2"/>
              </a:rPr>
              <a:t>me@email.com</a:t>
            </a:r>
            <a:r>
              <a:rPr lang="en-US" sz="2400" dirty="0"/>
              <a:t>” that we assign to resources (like EC2).</a:t>
            </a:r>
          </a:p>
          <a:p>
            <a:r>
              <a:rPr lang="en-US" sz="2400" dirty="0"/>
              <a:t>They serve 4 main purposes:</a:t>
            </a:r>
          </a:p>
          <a:p>
            <a:pPr lvl="1"/>
            <a:r>
              <a:rPr lang="en-US" b="1" dirty="0"/>
              <a:t>Access Control</a:t>
            </a:r>
            <a:r>
              <a:rPr lang="en-US" dirty="0"/>
              <a:t>: Tag an EC2 with “env = prod” &amp; then set Developers group to DENY all actions on “env != dev”.</a:t>
            </a:r>
          </a:p>
          <a:p>
            <a:pPr lvl="1"/>
            <a:r>
              <a:rPr lang="en-US" b="1" dirty="0"/>
              <a:t>Filtering</a:t>
            </a:r>
            <a:r>
              <a:rPr lang="en-US" dirty="0"/>
              <a:t>: Tag your Lambdas with “owner = </a:t>
            </a:r>
            <a:r>
              <a:rPr lang="en-US" dirty="0">
                <a:hlinkClick r:id="rId2"/>
              </a:rPr>
              <a:t>me@email.com</a:t>
            </a:r>
            <a:r>
              <a:rPr lang="en-US" dirty="0"/>
              <a:t>” &amp; then quickly find your handful of functions in the console.</a:t>
            </a:r>
          </a:p>
          <a:p>
            <a:pPr lvl="1"/>
            <a:r>
              <a:rPr lang="en-US" b="1" dirty="0"/>
              <a:t>Billing</a:t>
            </a:r>
            <a:r>
              <a:rPr lang="en-US" dirty="0"/>
              <a:t>: Tag your resources with “cost-center = application-</a:t>
            </a:r>
            <a:r>
              <a:rPr lang="en-US" dirty="0" err="1"/>
              <a:t>xyz</a:t>
            </a:r>
            <a:r>
              <a:rPr lang="en-US" dirty="0"/>
              <a:t>” &amp; then roll up total AWS costs for just your app.</a:t>
            </a:r>
          </a:p>
          <a:p>
            <a:pPr lvl="1"/>
            <a:r>
              <a:rPr lang="en-US" b="1" dirty="0"/>
              <a:t>Automation: Tag an EBS disk with “</a:t>
            </a:r>
            <a:r>
              <a:rPr lang="en-US" b="1" dirty="0" err="1"/>
              <a:t>grc</a:t>
            </a:r>
            <a:r>
              <a:rPr lang="en-US" b="1" dirty="0"/>
              <a:t>-level = pci-1” &amp; then set up automation to ensure all these tagged disks are encrypted.</a:t>
            </a:r>
          </a:p>
        </p:txBody>
      </p:sp>
    </p:spTree>
    <p:extLst>
      <p:ext uri="{BB962C8B-B14F-4D97-AF65-F5344CB8AC3E}">
        <p14:creationId xmlns:p14="http://schemas.microsoft.com/office/powerpoint/2010/main" val="2989214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2C8B1-0450-4C3A-BD83-1D5F0264B268}"/>
              </a:ext>
            </a:extLst>
          </p:cNvPr>
          <p:cNvSpPr>
            <a:spLocks noGrp="1"/>
          </p:cNvSpPr>
          <p:nvPr>
            <p:ph type="title"/>
          </p:nvPr>
        </p:nvSpPr>
        <p:spPr>
          <a:xfrm>
            <a:off x="805778" y="1"/>
            <a:ext cx="7548179" cy="560552"/>
          </a:xfrm>
          <a:prstGeom prst="rect">
            <a:avLst/>
          </a:prstGeom>
        </p:spPr>
        <p:txBody>
          <a:bodyPr/>
          <a:lstStyle/>
          <a:p>
            <a:r>
              <a:rPr lang="en-US" dirty="0"/>
              <a:t>Using Tags effectively</a:t>
            </a:r>
          </a:p>
        </p:txBody>
      </p:sp>
      <p:sp>
        <p:nvSpPr>
          <p:cNvPr id="3" name="Content Placeholder 2">
            <a:extLst>
              <a:ext uri="{FF2B5EF4-FFF2-40B4-BE49-F238E27FC236}">
                <a16:creationId xmlns:a16="http://schemas.microsoft.com/office/drawing/2014/main" id="{4F0712AE-47B4-4CE5-BAC6-0C22AA79E4A3}"/>
              </a:ext>
            </a:extLst>
          </p:cNvPr>
          <p:cNvSpPr>
            <a:spLocks noGrp="1"/>
          </p:cNvSpPr>
          <p:nvPr>
            <p:ph idx="1"/>
          </p:nvPr>
        </p:nvSpPr>
        <p:spPr/>
        <p:txBody>
          <a:bodyPr/>
          <a:lstStyle/>
          <a:p>
            <a:r>
              <a:rPr lang="en-US" dirty="0"/>
              <a:t>AWS allots 50 tags / resource</a:t>
            </a:r>
          </a:p>
          <a:p>
            <a:pPr lvl="1"/>
            <a:r>
              <a:rPr lang="en-US" dirty="0"/>
              <a:t>Use 10-15 for company wide purposes (billing, access control, escalations to resource owner, </a:t>
            </a:r>
            <a:r>
              <a:rPr lang="en-US" dirty="0" err="1"/>
              <a:t>etc</a:t>
            </a:r>
            <a:r>
              <a:rPr lang="en-US" dirty="0"/>
              <a:t>)</a:t>
            </a:r>
          </a:p>
          <a:p>
            <a:pPr lvl="1"/>
            <a:r>
              <a:rPr lang="en-US" dirty="0"/>
              <a:t>Use remainder for application or department-specific needs</a:t>
            </a:r>
          </a:p>
          <a:p>
            <a:endParaRPr lang="en-US" dirty="0"/>
          </a:p>
          <a:p>
            <a:r>
              <a:rPr lang="en-US" dirty="0"/>
              <a:t>Creating (and enforcing) a tag topology is job #1 in AWS!!!</a:t>
            </a:r>
          </a:p>
          <a:p>
            <a:pPr lvl="1"/>
            <a:r>
              <a:rPr lang="en-US" dirty="0"/>
              <a:t>Enforcement can happen at resource creation time -AND- on an ongoing basis.</a:t>
            </a:r>
          </a:p>
        </p:txBody>
      </p:sp>
    </p:spTree>
    <p:extLst>
      <p:ext uri="{BB962C8B-B14F-4D97-AF65-F5344CB8AC3E}">
        <p14:creationId xmlns:p14="http://schemas.microsoft.com/office/powerpoint/2010/main" val="1504248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a:prstGeom prst="rect">
            <a:avLst/>
          </a:prstGeom>
          <a:solidFill>
            <a:schemeClr val="accent1">
              <a:lumMod val="60000"/>
              <a:lumOff val="40000"/>
            </a:schemeClr>
          </a:solidFill>
        </p:spPr>
        <p:txBody>
          <a:bodyPr/>
          <a:lstStyle/>
          <a:p>
            <a:r>
              <a:rPr lang="en-US" dirty="0"/>
              <a:t>S3: Route53</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Overview of DNS</a:t>
            </a:r>
          </a:p>
          <a:p>
            <a:r>
              <a:rPr lang="en-US" dirty="0"/>
              <a:t>R53 Basics: Domain Registration; API interface; GLB</a:t>
            </a:r>
          </a:p>
          <a:p>
            <a:r>
              <a:rPr lang="en-US" dirty="0"/>
              <a:t>Routing Policies</a:t>
            </a:r>
          </a:p>
        </p:txBody>
      </p:sp>
    </p:spTree>
    <p:extLst>
      <p:ext uri="{BB962C8B-B14F-4D97-AF65-F5344CB8AC3E}">
        <p14:creationId xmlns:p14="http://schemas.microsoft.com/office/powerpoint/2010/main" val="1517975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7DDE4-7FA0-47B9-AE76-C29D7F5986C3}"/>
              </a:ext>
            </a:extLst>
          </p:cNvPr>
          <p:cNvSpPr/>
          <p:nvPr/>
        </p:nvSpPr>
        <p:spPr>
          <a:xfrm>
            <a:off x="1608442" y="1968324"/>
            <a:ext cx="1765300" cy="261903"/>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31C8A48B-FDAA-4424-AC72-C9210300FFEE}"/>
              </a:ext>
            </a:extLst>
          </p:cNvPr>
          <p:cNvSpPr/>
          <p:nvPr/>
        </p:nvSpPr>
        <p:spPr>
          <a:xfrm>
            <a:off x="5750459" y="1987996"/>
            <a:ext cx="1765300" cy="889002"/>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38" name="Rectangle 37">
            <a:extLst>
              <a:ext uri="{FF2B5EF4-FFF2-40B4-BE49-F238E27FC236}">
                <a16:creationId xmlns:a16="http://schemas.microsoft.com/office/drawing/2014/main" id="{E0B484FB-0169-4A6B-91D9-58D56AB9E96B}"/>
              </a:ext>
            </a:extLst>
          </p:cNvPr>
          <p:cNvSpPr/>
          <p:nvPr/>
        </p:nvSpPr>
        <p:spPr>
          <a:xfrm>
            <a:off x="5750459" y="3112920"/>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36" name="Rectangle 35">
            <a:extLst>
              <a:ext uri="{FF2B5EF4-FFF2-40B4-BE49-F238E27FC236}">
                <a16:creationId xmlns:a16="http://schemas.microsoft.com/office/drawing/2014/main" id="{55E9F519-C792-4185-89C3-927ED5778F6A}"/>
              </a:ext>
            </a:extLst>
          </p:cNvPr>
          <p:cNvSpPr/>
          <p:nvPr/>
        </p:nvSpPr>
        <p:spPr>
          <a:xfrm>
            <a:off x="1588852" y="3119104"/>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a:xfrm>
            <a:off x="805778" y="1"/>
            <a:ext cx="7548179" cy="560552"/>
          </a:xfrm>
          <a:prstGeom prst="rect">
            <a:avLst/>
          </a:prstGeom>
        </p:spPr>
        <p:txBody>
          <a:bodyPr/>
          <a:lstStyle/>
          <a:p>
            <a:r>
              <a:rPr lang="en-US" dirty="0"/>
              <a:t>Architecture</a:t>
            </a:r>
          </a:p>
        </p:txBody>
      </p:sp>
      <p:sp>
        <p:nvSpPr>
          <p:cNvPr id="7" name="Rectangle 6">
            <a:extLst>
              <a:ext uri="{FF2B5EF4-FFF2-40B4-BE49-F238E27FC236}">
                <a16:creationId xmlns:a16="http://schemas.microsoft.com/office/drawing/2014/main" id="{648C017A-E661-47E9-A519-BBE1694B5799}"/>
              </a:ext>
            </a:extLst>
          </p:cNvPr>
          <p:cNvSpPr/>
          <p:nvPr/>
        </p:nvSpPr>
        <p:spPr>
          <a:xfrm>
            <a:off x="1550898" y="1128768"/>
            <a:ext cx="1971013" cy="3481744"/>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1</a:t>
            </a:r>
          </a:p>
        </p:txBody>
      </p:sp>
      <p:sp>
        <p:nvSpPr>
          <p:cNvPr id="8" name="Rectangle 7">
            <a:extLst>
              <a:ext uri="{FF2B5EF4-FFF2-40B4-BE49-F238E27FC236}">
                <a16:creationId xmlns:a16="http://schemas.microsoft.com/office/drawing/2014/main" id="{F9F5D5DC-7E5E-4CB3-B553-467EA693449B}"/>
              </a:ext>
            </a:extLst>
          </p:cNvPr>
          <p:cNvSpPr/>
          <p:nvPr/>
        </p:nvSpPr>
        <p:spPr>
          <a:xfrm>
            <a:off x="1628241" y="2213712"/>
            <a:ext cx="6003890" cy="1150316"/>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spcBef>
                <a:spcPts val="1000"/>
              </a:spcBef>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9" name="Rectangle 8">
            <a:extLst>
              <a:ext uri="{FF2B5EF4-FFF2-40B4-BE49-F238E27FC236}">
                <a16:creationId xmlns:a16="http://schemas.microsoft.com/office/drawing/2014/main" id="{2BBD4AAB-817F-4085-BC9D-7618805A253F}"/>
              </a:ext>
            </a:extLst>
          </p:cNvPr>
          <p:cNvSpPr/>
          <p:nvPr/>
        </p:nvSpPr>
        <p:spPr>
          <a:xfrm>
            <a:off x="5814167" y="1128769"/>
            <a:ext cx="1904762" cy="3581678"/>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2</a:t>
            </a:r>
          </a:p>
        </p:txBody>
      </p:sp>
      <p:sp>
        <p:nvSpPr>
          <p:cNvPr id="13" name="TextBox 12">
            <a:extLst>
              <a:ext uri="{FF2B5EF4-FFF2-40B4-BE49-F238E27FC236}">
                <a16:creationId xmlns:a16="http://schemas.microsoft.com/office/drawing/2014/main" id="{2BB9305E-E203-4A90-9C3E-A802987D3D18}"/>
              </a:ext>
            </a:extLst>
          </p:cNvPr>
          <p:cNvSpPr txBox="1"/>
          <p:nvPr/>
        </p:nvSpPr>
        <p:spPr>
          <a:xfrm>
            <a:off x="2332760" y="2898664"/>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p:txBody>
      </p:sp>
      <p:sp>
        <p:nvSpPr>
          <p:cNvPr id="14" name="TextBox 13">
            <a:extLst>
              <a:ext uri="{FF2B5EF4-FFF2-40B4-BE49-F238E27FC236}">
                <a16:creationId xmlns:a16="http://schemas.microsoft.com/office/drawing/2014/main" id="{C10BF196-8CDB-48A8-BAE0-86D8B8D2AA22}"/>
              </a:ext>
            </a:extLst>
          </p:cNvPr>
          <p:cNvSpPr txBox="1"/>
          <p:nvPr/>
        </p:nvSpPr>
        <p:spPr>
          <a:xfrm>
            <a:off x="6557095" y="2903410"/>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p:txBody>
      </p:sp>
      <p:pic>
        <p:nvPicPr>
          <p:cNvPr id="19" name="Graphic 18">
            <a:extLst>
              <a:ext uri="{FF2B5EF4-FFF2-40B4-BE49-F238E27FC236}">
                <a16:creationId xmlns:a16="http://schemas.microsoft.com/office/drawing/2014/main" id="{444D61BB-C68E-45D7-8C91-E18B65C648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9897" y="2714961"/>
            <a:ext cx="367404" cy="367404"/>
          </a:xfrm>
          <a:prstGeom prst="rect">
            <a:avLst/>
          </a:prstGeom>
        </p:spPr>
      </p:pic>
      <p:pic>
        <p:nvPicPr>
          <p:cNvPr id="21" name="Graphic 20">
            <a:extLst>
              <a:ext uri="{FF2B5EF4-FFF2-40B4-BE49-F238E27FC236}">
                <a16:creationId xmlns:a16="http://schemas.microsoft.com/office/drawing/2014/main" id="{82C69A5D-302E-4809-8FB2-37D7417F1E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0461" y="2800545"/>
            <a:ext cx="367404" cy="367404"/>
          </a:xfrm>
          <a:prstGeom prst="rect">
            <a:avLst/>
          </a:prstGeom>
        </p:spPr>
      </p:pic>
      <p:pic>
        <p:nvPicPr>
          <p:cNvPr id="23" name="Graphic 22">
            <a:extLst>
              <a:ext uri="{FF2B5EF4-FFF2-40B4-BE49-F238E27FC236}">
                <a16:creationId xmlns:a16="http://schemas.microsoft.com/office/drawing/2014/main" id="{4FB35965-A427-44BA-BDED-4F3045CF25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45250" y="1634125"/>
            <a:ext cx="432176" cy="432176"/>
          </a:xfrm>
          <a:prstGeom prst="rect">
            <a:avLst/>
          </a:prstGeom>
        </p:spPr>
      </p:pic>
      <p:pic>
        <p:nvPicPr>
          <p:cNvPr id="24" name="Graphic 23">
            <a:extLst>
              <a:ext uri="{FF2B5EF4-FFF2-40B4-BE49-F238E27FC236}">
                <a16:creationId xmlns:a16="http://schemas.microsoft.com/office/drawing/2014/main" id="{85AC8B34-17CB-4A68-B6D9-B4CEE7FCCF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0458" y="1647217"/>
            <a:ext cx="432176" cy="432176"/>
          </a:xfrm>
          <a:prstGeom prst="rect">
            <a:avLst/>
          </a:prstGeom>
        </p:spPr>
      </p:pic>
      <p:pic>
        <p:nvPicPr>
          <p:cNvPr id="25" name="Graphic 24">
            <a:extLst>
              <a:ext uri="{FF2B5EF4-FFF2-40B4-BE49-F238E27FC236}">
                <a16:creationId xmlns:a16="http://schemas.microsoft.com/office/drawing/2014/main" id="{428F499C-E8D0-449D-90B9-E8A02AA5DE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594" y="1031720"/>
            <a:ext cx="363359" cy="363359"/>
          </a:xfrm>
          <a:prstGeom prst="rect">
            <a:avLst/>
          </a:prstGeom>
        </p:spPr>
      </p:pic>
      <p:pic>
        <p:nvPicPr>
          <p:cNvPr id="26" name="Graphic 25">
            <a:extLst>
              <a:ext uri="{FF2B5EF4-FFF2-40B4-BE49-F238E27FC236}">
                <a16:creationId xmlns:a16="http://schemas.microsoft.com/office/drawing/2014/main" id="{0F0F82B4-78CC-4435-A639-E48708884C1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81129" y="2907730"/>
            <a:ext cx="363359" cy="363359"/>
          </a:xfrm>
          <a:prstGeom prst="rect">
            <a:avLst/>
          </a:prstGeom>
        </p:spPr>
      </p:pic>
      <p:sp>
        <p:nvSpPr>
          <p:cNvPr id="28" name="Rectangle 27">
            <a:extLst>
              <a:ext uri="{FF2B5EF4-FFF2-40B4-BE49-F238E27FC236}">
                <a16:creationId xmlns:a16="http://schemas.microsoft.com/office/drawing/2014/main" id="{FD4080DD-4606-4CFB-8B34-13150E871D36}"/>
              </a:ext>
            </a:extLst>
          </p:cNvPr>
          <p:cNvSpPr/>
          <p:nvPr/>
        </p:nvSpPr>
        <p:spPr>
          <a:xfrm>
            <a:off x="639607" y="1013202"/>
            <a:ext cx="7974626" cy="3597310"/>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ln w="0"/>
                <a:solidFill>
                  <a:schemeClr val="accent6"/>
                </a:solidFill>
                <a:latin typeface="Arial" panose="020B0604020202020204" pitchFamily="34" charset="0"/>
                <a:cs typeface="Arial" panose="020B0604020202020204" pitchFamily="34" charset="0"/>
              </a:rPr>
              <a:t>VPC</a:t>
            </a:r>
          </a:p>
        </p:txBody>
      </p:sp>
      <p:sp>
        <p:nvSpPr>
          <p:cNvPr id="29" name="TextBox 28">
            <a:extLst>
              <a:ext uri="{FF2B5EF4-FFF2-40B4-BE49-F238E27FC236}">
                <a16:creationId xmlns:a16="http://schemas.microsoft.com/office/drawing/2014/main" id="{410344F0-4E8A-4B46-8D5F-7538C348F7B6}"/>
              </a:ext>
            </a:extLst>
          </p:cNvPr>
          <p:cNvSpPr txBox="1"/>
          <p:nvPr/>
        </p:nvSpPr>
        <p:spPr>
          <a:xfrm>
            <a:off x="3019431" y="654210"/>
            <a:ext cx="1769070"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Internet gateway</a:t>
            </a:r>
          </a:p>
        </p:txBody>
      </p:sp>
      <p:pic>
        <p:nvPicPr>
          <p:cNvPr id="30" name="Graphic 29">
            <a:extLst>
              <a:ext uri="{FF2B5EF4-FFF2-40B4-BE49-F238E27FC236}">
                <a16:creationId xmlns:a16="http://schemas.microsoft.com/office/drawing/2014/main" id="{39712E4B-7264-4435-9622-E6C5677462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86429" y="767508"/>
            <a:ext cx="469900" cy="469900"/>
          </a:xfrm>
          <a:prstGeom prst="rect">
            <a:avLst/>
          </a:prstGeom>
        </p:spPr>
      </p:pic>
      <p:pic>
        <p:nvPicPr>
          <p:cNvPr id="33" name="Graphic 32">
            <a:extLst>
              <a:ext uri="{FF2B5EF4-FFF2-40B4-BE49-F238E27FC236}">
                <a16:creationId xmlns:a16="http://schemas.microsoft.com/office/drawing/2014/main" id="{2AB08643-F1F7-463F-BC4F-5E7E6ADF52C0}"/>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662007" y="1779902"/>
            <a:ext cx="381000" cy="381000"/>
          </a:xfrm>
          <a:prstGeom prst="rect">
            <a:avLst/>
          </a:prstGeom>
        </p:spPr>
      </p:pic>
      <p:pic>
        <p:nvPicPr>
          <p:cNvPr id="35" name="Graphic 34">
            <a:extLst>
              <a:ext uri="{FF2B5EF4-FFF2-40B4-BE49-F238E27FC236}">
                <a16:creationId xmlns:a16="http://schemas.microsoft.com/office/drawing/2014/main" id="{38C83FFF-6DA5-4028-96DA-5B1CD62D0656}"/>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859654" y="1793873"/>
            <a:ext cx="381000" cy="381000"/>
          </a:xfrm>
          <a:prstGeom prst="rect">
            <a:avLst/>
          </a:prstGeom>
        </p:spPr>
      </p:pic>
      <p:pic>
        <p:nvPicPr>
          <p:cNvPr id="37" name="Graphic 36">
            <a:extLst>
              <a:ext uri="{FF2B5EF4-FFF2-40B4-BE49-F238E27FC236}">
                <a16:creationId xmlns:a16="http://schemas.microsoft.com/office/drawing/2014/main" id="{9C34C43F-2EE2-4FA7-B324-C9D0FE9563C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656547" y="2941482"/>
            <a:ext cx="381000" cy="381000"/>
          </a:xfrm>
          <a:prstGeom prst="rect">
            <a:avLst/>
          </a:prstGeom>
        </p:spPr>
      </p:pic>
      <p:pic>
        <p:nvPicPr>
          <p:cNvPr id="39" name="Graphic 38">
            <a:extLst>
              <a:ext uri="{FF2B5EF4-FFF2-40B4-BE49-F238E27FC236}">
                <a16:creationId xmlns:a16="http://schemas.microsoft.com/office/drawing/2014/main" id="{D95D586E-E2F6-4CB7-98B1-D139FF95CCD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836195" y="2936409"/>
            <a:ext cx="381000" cy="381000"/>
          </a:xfrm>
          <a:prstGeom prst="rect">
            <a:avLst/>
          </a:prstGeom>
        </p:spPr>
      </p:pic>
      <p:pic>
        <p:nvPicPr>
          <p:cNvPr id="42" name="Graphic 12">
            <a:extLst>
              <a:ext uri="{FF2B5EF4-FFF2-40B4-BE49-F238E27FC236}">
                <a16:creationId xmlns:a16="http://schemas.microsoft.com/office/drawing/2014/main" id="{A9A95CC8-2A3F-4064-937D-530CEF9C1B3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917865" y="4047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9">
            <a:extLst>
              <a:ext uri="{FF2B5EF4-FFF2-40B4-BE49-F238E27FC236}">
                <a16:creationId xmlns:a16="http://schemas.microsoft.com/office/drawing/2014/main" id="{62CAC53D-E9E7-4E86-A8FE-B84CE2DA1B3C}"/>
              </a:ext>
            </a:extLst>
          </p:cNvPr>
          <p:cNvSpPr txBox="1">
            <a:spLocks noChangeArrowheads="1"/>
          </p:cNvSpPr>
          <p:nvPr/>
        </p:nvSpPr>
        <p:spPr bwMode="auto">
          <a:xfrm>
            <a:off x="7182354" y="50660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44" name="TextBox 19">
            <a:extLst>
              <a:ext uri="{FF2B5EF4-FFF2-40B4-BE49-F238E27FC236}">
                <a16:creationId xmlns:a16="http://schemas.microsoft.com/office/drawing/2014/main" id="{9C67E649-EAA4-48C7-9325-F59A5F47B97E}"/>
              </a:ext>
            </a:extLst>
          </p:cNvPr>
          <p:cNvSpPr txBox="1">
            <a:spLocks noChangeArrowheads="1"/>
          </p:cNvSpPr>
          <p:nvPr/>
        </p:nvSpPr>
        <p:spPr bwMode="auto">
          <a:xfrm>
            <a:off x="3995111" y="1875555"/>
            <a:ext cx="125253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 (running WAF)</a:t>
            </a:r>
          </a:p>
        </p:txBody>
      </p:sp>
      <p:pic>
        <p:nvPicPr>
          <p:cNvPr id="45" name="Graphic 8">
            <a:extLst>
              <a:ext uri="{FF2B5EF4-FFF2-40B4-BE49-F238E27FC236}">
                <a16:creationId xmlns:a16="http://schemas.microsoft.com/office/drawing/2014/main" id="{7F9E046A-016A-4D34-AE91-27490CF1248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61964" y="1357725"/>
            <a:ext cx="518831" cy="518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a:extLst>
              <a:ext uri="{FF2B5EF4-FFF2-40B4-BE49-F238E27FC236}">
                <a16:creationId xmlns:a16="http://schemas.microsoft.com/office/drawing/2014/main" id="{32BBF6B3-2DBE-4D1E-B825-7348244FD2BD}"/>
              </a:ext>
            </a:extLst>
          </p:cNvPr>
          <p:cNvSpPr txBox="1"/>
          <p:nvPr/>
        </p:nvSpPr>
        <p:spPr>
          <a:xfrm>
            <a:off x="1807596" y="1459819"/>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NAT Gateway</a:t>
            </a:r>
          </a:p>
        </p:txBody>
      </p:sp>
      <p:sp>
        <p:nvSpPr>
          <p:cNvPr id="46" name="TextBox 45">
            <a:extLst>
              <a:ext uri="{FF2B5EF4-FFF2-40B4-BE49-F238E27FC236}">
                <a16:creationId xmlns:a16="http://schemas.microsoft.com/office/drawing/2014/main" id="{19DD9BF0-362F-4BF6-B246-F23E7231C24B}"/>
              </a:ext>
            </a:extLst>
          </p:cNvPr>
          <p:cNvSpPr txBox="1"/>
          <p:nvPr/>
        </p:nvSpPr>
        <p:spPr>
          <a:xfrm>
            <a:off x="5791472" y="1511040"/>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NAT Gateway</a:t>
            </a:r>
          </a:p>
        </p:txBody>
      </p:sp>
      <p:cxnSp>
        <p:nvCxnSpPr>
          <p:cNvPr id="4" name="Connector: Elbow 3">
            <a:extLst>
              <a:ext uri="{FF2B5EF4-FFF2-40B4-BE49-F238E27FC236}">
                <a16:creationId xmlns:a16="http://schemas.microsoft.com/office/drawing/2014/main" id="{3D9AF7EA-36F5-48C1-A609-62FD77AC5F4F}"/>
              </a:ext>
            </a:extLst>
          </p:cNvPr>
          <p:cNvCxnSpPr>
            <a:cxnSpLocks/>
            <a:stCxn id="42" idx="1"/>
            <a:endCxn id="30" idx="0"/>
          </p:cNvCxnSpPr>
          <p:nvPr/>
        </p:nvCxnSpPr>
        <p:spPr>
          <a:xfrm rot="10800000" flipV="1">
            <a:off x="4621379" y="639738"/>
            <a:ext cx="2296486" cy="12777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Connector: Elbow 9">
            <a:extLst>
              <a:ext uri="{FF2B5EF4-FFF2-40B4-BE49-F238E27FC236}">
                <a16:creationId xmlns:a16="http://schemas.microsoft.com/office/drawing/2014/main" id="{D4E61CE3-7F0A-4B67-8248-9CE96F99457D}"/>
              </a:ext>
            </a:extLst>
          </p:cNvPr>
          <p:cNvCxnSpPr>
            <a:cxnSpLocks/>
            <a:stCxn id="30" idx="2"/>
            <a:endCxn id="45" idx="0"/>
          </p:cNvCxnSpPr>
          <p:nvPr/>
        </p:nvCxnSpPr>
        <p:spPr>
          <a:xfrm rot="16200000" flipH="1">
            <a:off x="4561221" y="1297565"/>
            <a:ext cx="120317" cy="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A29758C5-CE81-4FD7-BCA1-FC33A543A0FC}"/>
              </a:ext>
            </a:extLst>
          </p:cNvPr>
          <p:cNvCxnSpPr>
            <a:cxnSpLocks/>
            <a:stCxn id="45" idx="1"/>
            <a:endCxn id="19" idx="3"/>
          </p:cNvCxnSpPr>
          <p:nvPr/>
        </p:nvCxnSpPr>
        <p:spPr>
          <a:xfrm rot="10800000" flipV="1">
            <a:off x="2687302" y="1617141"/>
            <a:ext cx="1674663" cy="128152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1D5B405E-BC23-4339-9C47-593A1C48E345}"/>
              </a:ext>
            </a:extLst>
          </p:cNvPr>
          <p:cNvCxnSpPr>
            <a:cxnSpLocks/>
            <a:stCxn id="45" idx="3"/>
            <a:endCxn id="21" idx="1"/>
          </p:cNvCxnSpPr>
          <p:nvPr/>
        </p:nvCxnSpPr>
        <p:spPr>
          <a:xfrm>
            <a:off x="4880795" y="1617141"/>
            <a:ext cx="1669666" cy="136710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Connector: Elbow 52">
            <a:extLst>
              <a:ext uri="{FF2B5EF4-FFF2-40B4-BE49-F238E27FC236}">
                <a16:creationId xmlns:a16="http://schemas.microsoft.com/office/drawing/2014/main" id="{542F6176-BC5D-4DC1-B17F-83DCC525AA75}"/>
              </a:ext>
            </a:extLst>
          </p:cNvPr>
          <p:cNvCxnSpPr>
            <a:cxnSpLocks/>
            <a:stCxn id="21" idx="0"/>
            <a:endCxn id="24" idx="2"/>
          </p:cNvCxnSpPr>
          <p:nvPr/>
        </p:nvCxnSpPr>
        <p:spPr>
          <a:xfrm rot="5400000" flipH="1" flipV="1">
            <a:off x="6619778" y="2193778"/>
            <a:ext cx="721152" cy="492383"/>
          </a:xfrm>
          <a:prstGeom prst="bentConnector3">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Connector: Elbow 56">
            <a:extLst>
              <a:ext uri="{FF2B5EF4-FFF2-40B4-BE49-F238E27FC236}">
                <a16:creationId xmlns:a16="http://schemas.microsoft.com/office/drawing/2014/main" id="{CD8A1004-4D54-4876-AA2C-718F9A6EAB07}"/>
              </a:ext>
            </a:extLst>
          </p:cNvPr>
          <p:cNvCxnSpPr>
            <a:cxnSpLocks/>
            <a:endCxn id="23" idx="2"/>
          </p:cNvCxnSpPr>
          <p:nvPr/>
        </p:nvCxnSpPr>
        <p:spPr>
          <a:xfrm rot="5400000" flipH="1" flipV="1">
            <a:off x="2576296" y="2153681"/>
            <a:ext cx="672422" cy="497662"/>
          </a:xfrm>
          <a:prstGeom prst="bentConnector3">
            <a:avLst>
              <a:gd name="adj1" fmla="val 50000"/>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0" name="Connector: Elbow 59">
            <a:extLst>
              <a:ext uri="{FF2B5EF4-FFF2-40B4-BE49-F238E27FC236}">
                <a16:creationId xmlns:a16="http://schemas.microsoft.com/office/drawing/2014/main" id="{B861AA7A-0FCB-4463-ACCB-ECEAF08D5956}"/>
              </a:ext>
            </a:extLst>
          </p:cNvPr>
          <p:cNvCxnSpPr>
            <a:cxnSpLocks/>
            <a:stCxn id="23" idx="0"/>
            <a:endCxn id="30" idx="1"/>
          </p:cNvCxnSpPr>
          <p:nvPr/>
        </p:nvCxnSpPr>
        <p:spPr>
          <a:xfrm rot="5400000" flipH="1" flipV="1">
            <a:off x="3458050" y="705747"/>
            <a:ext cx="631667" cy="1225091"/>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Connector: Elbow 62">
            <a:extLst>
              <a:ext uri="{FF2B5EF4-FFF2-40B4-BE49-F238E27FC236}">
                <a16:creationId xmlns:a16="http://schemas.microsoft.com/office/drawing/2014/main" id="{65D70AD6-2D23-4481-8EF5-1EAA958D034A}"/>
              </a:ext>
            </a:extLst>
          </p:cNvPr>
          <p:cNvCxnSpPr>
            <a:cxnSpLocks/>
            <a:stCxn id="24" idx="0"/>
            <a:endCxn id="30" idx="3"/>
          </p:cNvCxnSpPr>
          <p:nvPr/>
        </p:nvCxnSpPr>
        <p:spPr>
          <a:xfrm rot="16200000" flipV="1">
            <a:off x="5719059" y="139729"/>
            <a:ext cx="644759" cy="2370217"/>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6" name="Connector: Elbow 65">
            <a:extLst>
              <a:ext uri="{FF2B5EF4-FFF2-40B4-BE49-F238E27FC236}">
                <a16:creationId xmlns:a16="http://schemas.microsoft.com/office/drawing/2014/main" id="{60DA234B-DC6C-4E7B-BC27-30C9D7AC9FDF}"/>
              </a:ext>
            </a:extLst>
          </p:cNvPr>
          <p:cNvCxnSpPr>
            <a:cxnSpLocks/>
            <a:stCxn id="30" idx="0"/>
            <a:endCxn id="42" idx="1"/>
          </p:cNvCxnSpPr>
          <p:nvPr/>
        </p:nvCxnSpPr>
        <p:spPr>
          <a:xfrm rot="5400000" flipH="1" flipV="1">
            <a:off x="5705737" y="-444620"/>
            <a:ext cx="127770" cy="2296486"/>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5D3E9CFB-F69D-4009-B1B8-997F35A8B257}"/>
              </a:ext>
            </a:extLst>
          </p:cNvPr>
          <p:cNvGrpSpPr/>
          <p:nvPr/>
        </p:nvGrpSpPr>
        <p:grpSpPr>
          <a:xfrm>
            <a:off x="459569" y="1505839"/>
            <a:ext cx="8350874" cy="752126"/>
            <a:chOff x="551545" y="2127249"/>
            <a:chExt cx="8258898" cy="752126"/>
          </a:xfrm>
        </p:grpSpPr>
        <p:sp>
          <p:nvSpPr>
            <p:cNvPr id="70" name="TextBox 26">
              <a:extLst>
                <a:ext uri="{FF2B5EF4-FFF2-40B4-BE49-F238E27FC236}">
                  <a16:creationId xmlns:a16="http://schemas.microsoft.com/office/drawing/2014/main" id="{61972542-6B6D-44B6-B2B1-6DC6F8E0CB3F}"/>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1" name="Graphic 31">
              <a:extLst>
                <a:ext uri="{FF2B5EF4-FFF2-40B4-BE49-F238E27FC236}">
                  <a16:creationId xmlns:a16="http://schemas.microsoft.com/office/drawing/2014/main" id="{64BB834E-87D9-40B6-A566-C76D16450777}"/>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26">
              <a:extLst>
                <a:ext uri="{FF2B5EF4-FFF2-40B4-BE49-F238E27FC236}">
                  <a16:creationId xmlns:a16="http://schemas.microsoft.com/office/drawing/2014/main" id="{9B3B2AF3-C63E-4A06-BB79-F3F27C83B325}"/>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3" name="Graphic 31">
              <a:extLst>
                <a:ext uri="{FF2B5EF4-FFF2-40B4-BE49-F238E27FC236}">
                  <a16:creationId xmlns:a16="http://schemas.microsoft.com/office/drawing/2014/main" id="{5520A3BA-3B74-473C-A575-7E64831A00BC}"/>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 name="Group 74">
            <a:extLst>
              <a:ext uri="{FF2B5EF4-FFF2-40B4-BE49-F238E27FC236}">
                <a16:creationId xmlns:a16="http://schemas.microsoft.com/office/drawing/2014/main" id="{63D56484-3595-4111-9341-B9C5509E11C4}"/>
              </a:ext>
            </a:extLst>
          </p:cNvPr>
          <p:cNvGrpSpPr/>
          <p:nvPr/>
        </p:nvGrpSpPr>
        <p:grpSpPr>
          <a:xfrm>
            <a:off x="459569" y="2574901"/>
            <a:ext cx="8350874" cy="752126"/>
            <a:chOff x="551545" y="2127249"/>
            <a:chExt cx="8258898" cy="752126"/>
          </a:xfrm>
        </p:grpSpPr>
        <p:sp>
          <p:nvSpPr>
            <p:cNvPr id="76" name="TextBox 26">
              <a:extLst>
                <a:ext uri="{FF2B5EF4-FFF2-40B4-BE49-F238E27FC236}">
                  <a16:creationId xmlns:a16="http://schemas.microsoft.com/office/drawing/2014/main" id="{F70B88F4-2A45-4CDB-BF12-C7FE5A285A61}"/>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7" name="Graphic 31">
              <a:extLst>
                <a:ext uri="{FF2B5EF4-FFF2-40B4-BE49-F238E27FC236}">
                  <a16:creationId xmlns:a16="http://schemas.microsoft.com/office/drawing/2014/main" id="{043F910D-D312-4974-A17B-C698F1158F9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26">
              <a:extLst>
                <a:ext uri="{FF2B5EF4-FFF2-40B4-BE49-F238E27FC236}">
                  <a16:creationId xmlns:a16="http://schemas.microsoft.com/office/drawing/2014/main" id="{6A66636D-E50E-475D-999A-CCB95031EF1E}"/>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9" name="Graphic 31">
              <a:extLst>
                <a:ext uri="{FF2B5EF4-FFF2-40B4-BE49-F238E27FC236}">
                  <a16:creationId xmlns:a16="http://schemas.microsoft.com/office/drawing/2014/main" id="{29616238-2E2C-46CA-92B2-D0D890A6F7B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 name="Group 50">
            <a:extLst>
              <a:ext uri="{FF2B5EF4-FFF2-40B4-BE49-F238E27FC236}">
                <a16:creationId xmlns:a16="http://schemas.microsoft.com/office/drawing/2014/main" id="{2D2C21BE-2F0C-BEDE-8F8F-053D359DA7E2}"/>
              </a:ext>
            </a:extLst>
          </p:cNvPr>
          <p:cNvGrpSpPr/>
          <p:nvPr/>
        </p:nvGrpSpPr>
        <p:grpSpPr>
          <a:xfrm>
            <a:off x="454749" y="3551314"/>
            <a:ext cx="8350874" cy="752126"/>
            <a:chOff x="551545" y="2127249"/>
            <a:chExt cx="8258898" cy="752126"/>
          </a:xfrm>
        </p:grpSpPr>
        <p:sp>
          <p:nvSpPr>
            <p:cNvPr id="52" name="TextBox 26">
              <a:extLst>
                <a:ext uri="{FF2B5EF4-FFF2-40B4-BE49-F238E27FC236}">
                  <a16:creationId xmlns:a16="http://schemas.microsoft.com/office/drawing/2014/main" id="{A68E6923-15F1-3DF5-3B1D-2FEC788772B3}"/>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54" name="Graphic 31">
              <a:extLst>
                <a:ext uri="{FF2B5EF4-FFF2-40B4-BE49-F238E27FC236}">
                  <a16:creationId xmlns:a16="http://schemas.microsoft.com/office/drawing/2014/main" id="{26366703-0D24-271D-0A6D-A9124712AB5B}"/>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6">
              <a:extLst>
                <a:ext uri="{FF2B5EF4-FFF2-40B4-BE49-F238E27FC236}">
                  <a16:creationId xmlns:a16="http://schemas.microsoft.com/office/drawing/2014/main" id="{862F5C08-F5E9-0461-5940-631DA029D12A}"/>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56" name="Graphic 31">
              <a:extLst>
                <a:ext uri="{FF2B5EF4-FFF2-40B4-BE49-F238E27FC236}">
                  <a16:creationId xmlns:a16="http://schemas.microsoft.com/office/drawing/2014/main" id="{9DB056BA-7639-0D1E-6199-F466769D8B3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8" name="Rectangle 57">
            <a:extLst>
              <a:ext uri="{FF2B5EF4-FFF2-40B4-BE49-F238E27FC236}">
                <a16:creationId xmlns:a16="http://schemas.microsoft.com/office/drawing/2014/main" id="{1E2555A1-B9A5-3B56-27F2-08771935A01B}"/>
              </a:ext>
            </a:extLst>
          </p:cNvPr>
          <p:cNvSpPr/>
          <p:nvPr/>
        </p:nvSpPr>
        <p:spPr>
          <a:xfrm>
            <a:off x="5755919" y="4297256"/>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Protected subnet</a:t>
            </a:r>
          </a:p>
        </p:txBody>
      </p:sp>
      <p:sp>
        <p:nvSpPr>
          <p:cNvPr id="59" name="Rectangle 58">
            <a:extLst>
              <a:ext uri="{FF2B5EF4-FFF2-40B4-BE49-F238E27FC236}">
                <a16:creationId xmlns:a16="http://schemas.microsoft.com/office/drawing/2014/main" id="{B635BEDC-0664-5EBB-24D4-F31DE0C7F05D}"/>
              </a:ext>
            </a:extLst>
          </p:cNvPr>
          <p:cNvSpPr/>
          <p:nvPr/>
        </p:nvSpPr>
        <p:spPr>
          <a:xfrm>
            <a:off x="1594312" y="4303440"/>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Protected subnet</a:t>
            </a:r>
          </a:p>
        </p:txBody>
      </p:sp>
      <p:pic>
        <p:nvPicPr>
          <p:cNvPr id="61" name="Graphic 60">
            <a:extLst>
              <a:ext uri="{FF2B5EF4-FFF2-40B4-BE49-F238E27FC236}">
                <a16:creationId xmlns:a16="http://schemas.microsoft.com/office/drawing/2014/main" id="{190080E1-B6A4-AE00-CC4C-8531B3C78257}"/>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662007" y="4125818"/>
            <a:ext cx="381000" cy="381000"/>
          </a:xfrm>
          <a:prstGeom prst="rect">
            <a:avLst/>
          </a:prstGeom>
        </p:spPr>
      </p:pic>
      <p:pic>
        <p:nvPicPr>
          <p:cNvPr id="62" name="Graphic 61">
            <a:extLst>
              <a:ext uri="{FF2B5EF4-FFF2-40B4-BE49-F238E27FC236}">
                <a16:creationId xmlns:a16="http://schemas.microsoft.com/office/drawing/2014/main" id="{25F22EB4-752D-DBC9-7824-5ED467BE4135}"/>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841655" y="4120745"/>
            <a:ext cx="381000" cy="381000"/>
          </a:xfrm>
          <a:prstGeom prst="rect">
            <a:avLst/>
          </a:prstGeom>
        </p:spPr>
      </p:pic>
      <p:sp>
        <p:nvSpPr>
          <p:cNvPr id="65" name="TextBox 6">
            <a:extLst>
              <a:ext uri="{FF2B5EF4-FFF2-40B4-BE49-F238E27FC236}">
                <a16:creationId xmlns:a16="http://schemas.microsoft.com/office/drawing/2014/main" id="{0B107A42-1263-29FA-DC2B-66646F141D06}"/>
              </a:ext>
            </a:extLst>
          </p:cNvPr>
          <p:cNvSpPr txBox="1">
            <a:spLocks noChangeArrowheads="1"/>
          </p:cNvSpPr>
          <p:nvPr/>
        </p:nvSpPr>
        <p:spPr bwMode="auto">
          <a:xfrm>
            <a:off x="2253926" y="340193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RDS instance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primary</a:t>
            </a:r>
          </a:p>
        </p:txBody>
      </p:sp>
      <p:pic>
        <p:nvPicPr>
          <p:cNvPr id="68" name="Graphic 37">
            <a:extLst>
              <a:ext uri="{FF2B5EF4-FFF2-40B4-BE49-F238E27FC236}">
                <a16:creationId xmlns:a16="http://schemas.microsoft.com/office/drawing/2014/main" id="{D43D49FA-E6FB-EA53-86EB-DB28F68C2E6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70837" y="36585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39">
            <a:extLst>
              <a:ext uri="{FF2B5EF4-FFF2-40B4-BE49-F238E27FC236}">
                <a16:creationId xmlns:a16="http://schemas.microsoft.com/office/drawing/2014/main" id="{8DDD7AF3-44BE-553C-1D9D-F70B1D9CACD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05562" y="36584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Box 6">
            <a:extLst>
              <a:ext uri="{FF2B5EF4-FFF2-40B4-BE49-F238E27FC236}">
                <a16:creationId xmlns:a16="http://schemas.microsoft.com/office/drawing/2014/main" id="{854CBFA8-BC5A-0AE6-94B9-F8954ED2185E}"/>
              </a:ext>
            </a:extLst>
          </p:cNvPr>
          <p:cNvSpPr txBox="1">
            <a:spLocks noChangeArrowheads="1"/>
          </p:cNvSpPr>
          <p:nvPr/>
        </p:nvSpPr>
        <p:spPr bwMode="auto">
          <a:xfrm>
            <a:off x="6505562" y="340193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RDS instance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2ndary</a:t>
            </a:r>
          </a:p>
        </p:txBody>
      </p:sp>
      <p:cxnSp>
        <p:nvCxnSpPr>
          <p:cNvPr id="91" name="Straight Arrow Connector 90">
            <a:extLst>
              <a:ext uri="{FF2B5EF4-FFF2-40B4-BE49-F238E27FC236}">
                <a16:creationId xmlns:a16="http://schemas.microsoft.com/office/drawing/2014/main" id="{119D1EB5-AF38-53D7-C9C5-611A0EB1531E}"/>
              </a:ext>
            </a:extLst>
          </p:cNvPr>
          <p:cNvCxnSpPr>
            <a:cxnSpLocks/>
            <a:stCxn id="68" idx="0"/>
            <a:endCxn id="19" idx="2"/>
          </p:cNvCxnSpPr>
          <p:nvPr/>
        </p:nvCxnSpPr>
        <p:spPr>
          <a:xfrm flipV="1">
            <a:off x="2499437" y="3082365"/>
            <a:ext cx="4162" cy="576175"/>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2C94605-1523-0E9C-5187-D764818A811C}"/>
              </a:ext>
            </a:extLst>
          </p:cNvPr>
          <p:cNvCxnSpPr>
            <a:cxnSpLocks/>
            <a:stCxn id="68" idx="0"/>
            <a:endCxn id="21" idx="2"/>
          </p:cNvCxnSpPr>
          <p:nvPr/>
        </p:nvCxnSpPr>
        <p:spPr>
          <a:xfrm flipV="1">
            <a:off x="2499437" y="3167949"/>
            <a:ext cx="4234726" cy="490591"/>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5BD32A9-342F-8F8D-B838-40B0652A5C28}"/>
              </a:ext>
            </a:extLst>
          </p:cNvPr>
          <p:cNvCxnSpPr>
            <a:cxnSpLocks/>
            <a:stCxn id="80" idx="1"/>
            <a:endCxn id="68" idx="3"/>
          </p:cNvCxnSpPr>
          <p:nvPr/>
        </p:nvCxnSpPr>
        <p:spPr>
          <a:xfrm flipH="1">
            <a:off x="2728037" y="3887082"/>
            <a:ext cx="3777525" cy="58"/>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9E9B2B74-B4EE-2A27-F3D6-361203D8D91E}"/>
              </a:ext>
            </a:extLst>
          </p:cNvPr>
          <p:cNvSpPr txBox="1"/>
          <p:nvPr/>
        </p:nvSpPr>
        <p:spPr>
          <a:xfrm>
            <a:off x="3742879" y="3844982"/>
            <a:ext cx="2060747"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Synchronous Replication</a:t>
            </a:r>
          </a:p>
        </p:txBody>
      </p:sp>
      <p:pic>
        <p:nvPicPr>
          <p:cNvPr id="106" name="Graphic 21">
            <a:extLst>
              <a:ext uri="{FF2B5EF4-FFF2-40B4-BE49-F238E27FC236}">
                <a16:creationId xmlns:a16="http://schemas.microsoft.com/office/drawing/2014/main" id="{EFFB7963-4239-6610-3F1B-970BDC055BC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55069" y="380142"/>
            <a:ext cx="503208" cy="50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TextBox 107">
            <a:extLst>
              <a:ext uri="{FF2B5EF4-FFF2-40B4-BE49-F238E27FC236}">
                <a16:creationId xmlns:a16="http://schemas.microsoft.com/office/drawing/2014/main" id="{1822C7E3-30BE-0B41-1A22-69A159A5F544}"/>
              </a:ext>
            </a:extLst>
          </p:cNvPr>
          <p:cNvSpPr txBox="1"/>
          <p:nvPr/>
        </p:nvSpPr>
        <p:spPr>
          <a:xfrm>
            <a:off x="4535748" y="4858145"/>
            <a:ext cx="488921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 - Could be running Lambda -OR- Containers in place of EC2</a:t>
            </a:r>
          </a:p>
        </p:txBody>
      </p:sp>
      <p:sp>
        <p:nvSpPr>
          <p:cNvPr id="3" name="Rectangle: Rounded Corners 2">
            <a:extLst>
              <a:ext uri="{FF2B5EF4-FFF2-40B4-BE49-F238E27FC236}">
                <a16:creationId xmlns:a16="http://schemas.microsoft.com/office/drawing/2014/main" id="{75DBC9B6-8F29-1B89-A0B6-89442B393DF5}"/>
              </a:ext>
            </a:extLst>
          </p:cNvPr>
          <p:cNvSpPr/>
          <p:nvPr/>
        </p:nvSpPr>
        <p:spPr>
          <a:xfrm>
            <a:off x="4880795" y="57150"/>
            <a:ext cx="3582168" cy="964370"/>
          </a:xfrm>
          <a:prstGeom prst="roundRect">
            <a:avLst/>
          </a:prstGeom>
          <a:solidFill>
            <a:srgbClr val="FF0000">
              <a:alpha val="32941"/>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195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7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8" grpId="0" animBg="1"/>
      <p:bldP spid="36" grpId="0" animBg="1"/>
      <p:bldP spid="8" grpId="0" animBg="1"/>
      <p:bldP spid="13" grpId="0"/>
      <p:bldP spid="14" grpId="0"/>
      <p:bldP spid="29" grpId="0"/>
      <p:bldP spid="44" grpId="0"/>
      <p:bldP spid="41" grpId="0"/>
      <p:bldP spid="46" grpId="0"/>
      <p:bldP spid="58" grpId="0" animBg="1"/>
      <p:bldP spid="59" grpId="0" animBg="1"/>
      <p:bldP spid="104" grpId="0"/>
      <p:bldP spid="10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2C8B1-0450-4C3A-BD83-1D5F0264B268}"/>
              </a:ext>
            </a:extLst>
          </p:cNvPr>
          <p:cNvSpPr>
            <a:spLocks noGrp="1"/>
          </p:cNvSpPr>
          <p:nvPr>
            <p:ph type="title"/>
          </p:nvPr>
        </p:nvSpPr>
        <p:spPr>
          <a:xfrm>
            <a:off x="805778" y="1"/>
            <a:ext cx="7548179" cy="560552"/>
          </a:xfrm>
          <a:prstGeom prst="rect">
            <a:avLst/>
          </a:prstGeom>
        </p:spPr>
        <p:txBody>
          <a:bodyPr/>
          <a:lstStyle/>
          <a:p>
            <a:r>
              <a:rPr lang="en-US" dirty="0"/>
              <a:t>DNS: a Distributed Phone Book</a:t>
            </a:r>
          </a:p>
        </p:txBody>
      </p:sp>
      <p:sp>
        <p:nvSpPr>
          <p:cNvPr id="3" name="Content Placeholder 2">
            <a:extLst>
              <a:ext uri="{FF2B5EF4-FFF2-40B4-BE49-F238E27FC236}">
                <a16:creationId xmlns:a16="http://schemas.microsoft.com/office/drawing/2014/main" id="{4F0712AE-47B4-4CE5-BAC6-0C22AA79E4A3}"/>
              </a:ext>
            </a:extLst>
          </p:cNvPr>
          <p:cNvSpPr>
            <a:spLocks noGrp="1"/>
          </p:cNvSpPr>
          <p:nvPr>
            <p:ph idx="1"/>
          </p:nvPr>
        </p:nvSpPr>
        <p:spPr>
          <a:xfrm>
            <a:off x="1842647" y="1002377"/>
            <a:ext cx="5596910" cy="2977519"/>
          </a:xfrm>
        </p:spPr>
        <p:txBody>
          <a:bodyPr/>
          <a:lstStyle/>
          <a:p>
            <a:endParaRPr lang="en-US" dirty="0"/>
          </a:p>
        </p:txBody>
      </p:sp>
      <p:pic>
        <p:nvPicPr>
          <p:cNvPr id="1026" name="Picture 2">
            <a:extLst>
              <a:ext uri="{FF2B5EF4-FFF2-40B4-BE49-F238E27FC236}">
                <a16:creationId xmlns:a16="http://schemas.microsoft.com/office/drawing/2014/main" id="{961103C8-DBA0-A682-F31D-08BB1BF46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740" y="779930"/>
            <a:ext cx="7675859" cy="3484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135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907931" y="2249922"/>
            <a:ext cx="5503985" cy="1003732"/>
          </a:xfrm>
        </p:spPr>
        <p:txBody>
          <a:bodyPr/>
          <a:lstStyle/>
          <a:p>
            <a:r>
              <a:rPr lang="en-US" dirty="0">
                <a:latin typeface="Calibri" panose="020F0502020204030204" pitchFamily="34" charset="0"/>
                <a:cs typeface="Calibri" panose="020F0502020204030204" pitchFamily="34" charset="0"/>
              </a:rPr>
              <a:t>Today’s class slides &amp; code are available at:</a:t>
            </a:r>
            <a:br>
              <a:rPr lang="en-US" dirty="0">
                <a:latin typeface="Calibri" panose="020F0502020204030204" pitchFamily="34" charset="0"/>
                <a:cs typeface="Calibri" panose="020F0502020204030204" pitchFamily="34" charset="0"/>
              </a:rPr>
            </a:br>
            <a:r>
              <a:rPr lang="en-US" sz="1800" b="0" dirty="0">
                <a:latin typeface="Calibri" panose="020F0502020204030204" pitchFamily="34" charset="0"/>
                <a:cs typeface="Calibri" panose="020F0502020204030204" pitchFamily="34" charset="0"/>
                <a:hlinkClick r:id="rId2"/>
              </a:rPr>
              <a:t>https://github.com/rich-morrow/aws-one-day</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732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2C8B1-0450-4C3A-BD83-1D5F0264B268}"/>
              </a:ext>
            </a:extLst>
          </p:cNvPr>
          <p:cNvSpPr>
            <a:spLocks noGrp="1"/>
          </p:cNvSpPr>
          <p:nvPr>
            <p:ph type="title"/>
          </p:nvPr>
        </p:nvSpPr>
        <p:spPr>
          <a:xfrm>
            <a:off x="805778" y="1"/>
            <a:ext cx="7548179" cy="560552"/>
          </a:xfrm>
          <a:prstGeom prst="rect">
            <a:avLst/>
          </a:prstGeom>
        </p:spPr>
        <p:txBody>
          <a:bodyPr/>
          <a:lstStyle/>
          <a:p>
            <a:r>
              <a:rPr lang="en-US" dirty="0"/>
              <a:t>Route 53 Basics</a:t>
            </a:r>
          </a:p>
        </p:txBody>
      </p:sp>
      <p:sp>
        <p:nvSpPr>
          <p:cNvPr id="3" name="Content Placeholder 2">
            <a:extLst>
              <a:ext uri="{FF2B5EF4-FFF2-40B4-BE49-F238E27FC236}">
                <a16:creationId xmlns:a16="http://schemas.microsoft.com/office/drawing/2014/main" id="{4F0712AE-47B4-4CE5-BAC6-0C22AA79E4A3}"/>
              </a:ext>
            </a:extLst>
          </p:cNvPr>
          <p:cNvSpPr>
            <a:spLocks noGrp="1"/>
          </p:cNvSpPr>
          <p:nvPr>
            <p:ph idx="1"/>
          </p:nvPr>
        </p:nvSpPr>
        <p:spPr/>
        <p:txBody>
          <a:bodyPr/>
          <a:lstStyle/>
          <a:p>
            <a:r>
              <a:rPr lang="en-US" dirty="0"/>
              <a:t>Can register &amp; transfer domains over an API!</a:t>
            </a:r>
          </a:p>
          <a:p>
            <a:r>
              <a:rPr lang="en-US" dirty="0"/>
              <a:t>Can do private &amp; public DNS</a:t>
            </a:r>
          </a:p>
          <a:p>
            <a:r>
              <a:rPr lang="en-US" dirty="0"/>
              <a:t>Has an (optional) </a:t>
            </a:r>
            <a:r>
              <a:rPr lang="en-US" dirty="0">
                <a:hlinkClick r:id="rId2"/>
              </a:rPr>
              <a:t>DNS firewall</a:t>
            </a:r>
            <a:endParaRPr lang="en-US" dirty="0"/>
          </a:p>
          <a:p>
            <a:r>
              <a:rPr lang="en-US" dirty="0"/>
              <a:t>Can do </a:t>
            </a:r>
            <a:r>
              <a:rPr lang="en-US" dirty="0" err="1"/>
              <a:t>healthchecks</a:t>
            </a:r>
            <a:r>
              <a:rPr lang="en-US" dirty="0"/>
              <a:t>, live-live, primary/2ndary</a:t>
            </a:r>
          </a:p>
          <a:p>
            <a:r>
              <a:rPr lang="en-US" dirty="0"/>
              <a:t>Only option for a Global Load Balancer</a:t>
            </a:r>
          </a:p>
          <a:p>
            <a:r>
              <a:rPr lang="en-US" dirty="0"/>
              <a:t>Primary option for Blue/Green deployments</a:t>
            </a:r>
          </a:p>
          <a:p>
            <a:endParaRPr lang="en-US" dirty="0"/>
          </a:p>
        </p:txBody>
      </p:sp>
      <p:pic>
        <p:nvPicPr>
          <p:cNvPr id="5" name="Graphic 21">
            <a:extLst>
              <a:ext uri="{FF2B5EF4-FFF2-40B4-BE49-F238E27FC236}">
                <a16:creationId xmlns:a16="http://schemas.microsoft.com/office/drawing/2014/main" id="{C840B64B-0CA8-4591-F1E1-92DCCB012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0075" y="13493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9324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A9BA3-4A80-D166-238C-EEF33C29B71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06FA83-81A5-DF43-9E75-FAABEF4EEE3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59245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2E61-BE3F-750E-0D90-971B461473D3}"/>
              </a:ext>
            </a:extLst>
          </p:cNvPr>
          <p:cNvSpPr>
            <a:spLocks noGrp="1"/>
          </p:cNvSpPr>
          <p:nvPr>
            <p:ph type="title"/>
          </p:nvPr>
        </p:nvSpPr>
        <p:spPr/>
        <p:txBody>
          <a:bodyPr/>
          <a:lstStyle/>
          <a:p>
            <a:r>
              <a:rPr lang="en-US" dirty="0"/>
              <a:t>R53 </a:t>
            </a:r>
            <a:r>
              <a:rPr lang="en-US" dirty="0">
                <a:hlinkClick r:id="rId2"/>
              </a:rPr>
              <a:t>Routing Policies</a:t>
            </a:r>
            <a:endParaRPr lang="en-US" dirty="0"/>
          </a:p>
        </p:txBody>
      </p:sp>
      <p:sp>
        <p:nvSpPr>
          <p:cNvPr id="3" name="Content Placeholder 2">
            <a:extLst>
              <a:ext uri="{FF2B5EF4-FFF2-40B4-BE49-F238E27FC236}">
                <a16:creationId xmlns:a16="http://schemas.microsoft.com/office/drawing/2014/main" id="{74D8BE1E-6A0B-6168-F333-8BFD951A0818}"/>
              </a:ext>
            </a:extLst>
          </p:cNvPr>
          <p:cNvSpPr>
            <a:spLocks noGrp="1"/>
          </p:cNvSpPr>
          <p:nvPr>
            <p:ph idx="1"/>
          </p:nvPr>
        </p:nvSpPr>
        <p:spPr/>
        <p:txBody>
          <a:bodyPr/>
          <a:lstStyle/>
          <a:p>
            <a:r>
              <a:rPr lang="en-US" dirty="0"/>
              <a:t>Simple</a:t>
            </a:r>
          </a:p>
          <a:p>
            <a:r>
              <a:rPr lang="en-US" dirty="0"/>
              <a:t>Failover</a:t>
            </a:r>
          </a:p>
          <a:p>
            <a:r>
              <a:rPr lang="en-US" dirty="0"/>
              <a:t>Geolocation / </a:t>
            </a:r>
            <a:r>
              <a:rPr lang="en-US" dirty="0" err="1"/>
              <a:t>Geoproximity</a:t>
            </a:r>
            <a:r>
              <a:rPr lang="en-US" dirty="0"/>
              <a:t> (down to state level)</a:t>
            </a:r>
          </a:p>
          <a:p>
            <a:r>
              <a:rPr lang="en-US" dirty="0"/>
              <a:t>Latency based routing</a:t>
            </a:r>
          </a:p>
          <a:p>
            <a:r>
              <a:rPr lang="en-US" dirty="0" err="1"/>
              <a:t>Multivalue</a:t>
            </a:r>
            <a:endParaRPr lang="en-US" dirty="0"/>
          </a:p>
          <a:p>
            <a:r>
              <a:rPr lang="en-US" dirty="0"/>
              <a:t>Weighted RR</a:t>
            </a:r>
          </a:p>
        </p:txBody>
      </p:sp>
    </p:spTree>
    <p:extLst>
      <p:ext uri="{BB962C8B-B14F-4D97-AF65-F5344CB8AC3E}">
        <p14:creationId xmlns:p14="http://schemas.microsoft.com/office/powerpoint/2010/main" val="3999594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a:extLst>
              <a:ext uri="{FF2B5EF4-FFF2-40B4-BE49-F238E27FC236}">
                <a16:creationId xmlns:a16="http://schemas.microsoft.com/office/drawing/2014/main" id="{5D70C025-32CD-0677-7744-9930DAE629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48" y="1038113"/>
            <a:ext cx="8278832" cy="3082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181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a:prstGeom prst="rect">
            <a:avLst/>
          </a:prstGeom>
          <a:solidFill>
            <a:schemeClr val="accent1">
              <a:lumMod val="60000"/>
              <a:lumOff val="40000"/>
            </a:schemeClr>
          </a:solidFill>
        </p:spPr>
        <p:txBody>
          <a:bodyPr/>
          <a:lstStyle/>
          <a:p>
            <a:r>
              <a:rPr lang="en-US" dirty="0"/>
              <a:t>S4: Load Balancing and WAF</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ELB Basics</a:t>
            </a:r>
          </a:p>
          <a:p>
            <a:pPr lvl="1"/>
            <a:r>
              <a:rPr lang="en-US" dirty="0"/>
              <a:t>Walkthrough of the 4 types</a:t>
            </a:r>
          </a:p>
          <a:p>
            <a:r>
              <a:rPr lang="en-US" dirty="0"/>
              <a:t>WAF Usage</a:t>
            </a:r>
          </a:p>
          <a:p>
            <a:pPr lvl="1"/>
            <a:r>
              <a:rPr lang="en-US" dirty="0"/>
              <a:t>WACL walkthrough</a:t>
            </a:r>
          </a:p>
          <a:p>
            <a:pPr lvl="1"/>
            <a:r>
              <a:rPr lang="en-US" dirty="0"/>
              <a:t>automation possibilities with Lambda</a:t>
            </a:r>
          </a:p>
          <a:p>
            <a:pPr lvl="1"/>
            <a:r>
              <a:rPr lang="en-US" dirty="0"/>
              <a:t>Use with Firewall Manager</a:t>
            </a:r>
          </a:p>
        </p:txBody>
      </p:sp>
    </p:spTree>
    <p:extLst>
      <p:ext uri="{BB962C8B-B14F-4D97-AF65-F5344CB8AC3E}">
        <p14:creationId xmlns:p14="http://schemas.microsoft.com/office/powerpoint/2010/main" val="4167004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7DDE4-7FA0-47B9-AE76-C29D7F5986C3}"/>
              </a:ext>
            </a:extLst>
          </p:cNvPr>
          <p:cNvSpPr/>
          <p:nvPr/>
        </p:nvSpPr>
        <p:spPr>
          <a:xfrm>
            <a:off x="1608442" y="1968324"/>
            <a:ext cx="1765300" cy="261903"/>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31C8A48B-FDAA-4424-AC72-C9210300FFEE}"/>
              </a:ext>
            </a:extLst>
          </p:cNvPr>
          <p:cNvSpPr/>
          <p:nvPr/>
        </p:nvSpPr>
        <p:spPr>
          <a:xfrm>
            <a:off x="5750459" y="1987996"/>
            <a:ext cx="1765300" cy="889002"/>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38" name="Rectangle 37">
            <a:extLst>
              <a:ext uri="{FF2B5EF4-FFF2-40B4-BE49-F238E27FC236}">
                <a16:creationId xmlns:a16="http://schemas.microsoft.com/office/drawing/2014/main" id="{E0B484FB-0169-4A6B-91D9-58D56AB9E96B}"/>
              </a:ext>
            </a:extLst>
          </p:cNvPr>
          <p:cNvSpPr/>
          <p:nvPr/>
        </p:nvSpPr>
        <p:spPr>
          <a:xfrm>
            <a:off x="5750459" y="3112920"/>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36" name="Rectangle 35">
            <a:extLst>
              <a:ext uri="{FF2B5EF4-FFF2-40B4-BE49-F238E27FC236}">
                <a16:creationId xmlns:a16="http://schemas.microsoft.com/office/drawing/2014/main" id="{55E9F519-C792-4185-89C3-927ED5778F6A}"/>
              </a:ext>
            </a:extLst>
          </p:cNvPr>
          <p:cNvSpPr/>
          <p:nvPr/>
        </p:nvSpPr>
        <p:spPr>
          <a:xfrm>
            <a:off x="1588852" y="3119104"/>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a:xfrm>
            <a:off x="805778" y="1"/>
            <a:ext cx="7548179" cy="560552"/>
          </a:xfrm>
          <a:prstGeom prst="rect">
            <a:avLst/>
          </a:prstGeom>
        </p:spPr>
        <p:txBody>
          <a:bodyPr/>
          <a:lstStyle/>
          <a:p>
            <a:r>
              <a:rPr lang="en-US" dirty="0"/>
              <a:t>Architecture</a:t>
            </a:r>
          </a:p>
        </p:txBody>
      </p:sp>
      <p:sp>
        <p:nvSpPr>
          <p:cNvPr id="7" name="Rectangle 6">
            <a:extLst>
              <a:ext uri="{FF2B5EF4-FFF2-40B4-BE49-F238E27FC236}">
                <a16:creationId xmlns:a16="http://schemas.microsoft.com/office/drawing/2014/main" id="{648C017A-E661-47E9-A519-BBE1694B5799}"/>
              </a:ext>
            </a:extLst>
          </p:cNvPr>
          <p:cNvSpPr/>
          <p:nvPr/>
        </p:nvSpPr>
        <p:spPr>
          <a:xfrm>
            <a:off x="1550898" y="1128768"/>
            <a:ext cx="1971013" cy="3481744"/>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1</a:t>
            </a:r>
          </a:p>
        </p:txBody>
      </p:sp>
      <p:sp>
        <p:nvSpPr>
          <p:cNvPr id="8" name="Rectangle 7">
            <a:extLst>
              <a:ext uri="{FF2B5EF4-FFF2-40B4-BE49-F238E27FC236}">
                <a16:creationId xmlns:a16="http://schemas.microsoft.com/office/drawing/2014/main" id="{F9F5D5DC-7E5E-4CB3-B553-467EA693449B}"/>
              </a:ext>
            </a:extLst>
          </p:cNvPr>
          <p:cNvSpPr/>
          <p:nvPr/>
        </p:nvSpPr>
        <p:spPr>
          <a:xfrm>
            <a:off x="1628241" y="2213712"/>
            <a:ext cx="6003890" cy="1150316"/>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spcBef>
                <a:spcPts val="1000"/>
              </a:spcBef>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9" name="Rectangle 8">
            <a:extLst>
              <a:ext uri="{FF2B5EF4-FFF2-40B4-BE49-F238E27FC236}">
                <a16:creationId xmlns:a16="http://schemas.microsoft.com/office/drawing/2014/main" id="{2BBD4AAB-817F-4085-BC9D-7618805A253F}"/>
              </a:ext>
            </a:extLst>
          </p:cNvPr>
          <p:cNvSpPr/>
          <p:nvPr/>
        </p:nvSpPr>
        <p:spPr>
          <a:xfrm>
            <a:off x="5814167" y="1128769"/>
            <a:ext cx="1904762" cy="3581678"/>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2</a:t>
            </a:r>
          </a:p>
        </p:txBody>
      </p:sp>
      <p:sp>
        <p:nvSpPr>
          <p:cNvPr id="13" name="TextBox 12">
            <a:extLst>
              <a:ext uri="{FF2B5EF4-FFF2-40B4-BE49-F238E27FC236}">
                <a16:creationId xmlns:a16="http://schemas.microsoft.com/office/drawing/2014/main" id="{2BB9305E-E203-4A90-9C3E-A802987D3D18}"/>
              </a:ext>
            </a:extLst>
          </p:cNvPr>
          <p:cNvSpPr txBox="1"/>
          <p:nvPr/>
        </p:nvSpPr>
        <p:spPr>
          <a:xfrm>
            <a:off x="2332760" y="2898664"/>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p:txBody>
      </p:sp>
      <p:sp>
        <p:nvSpPr>
          <p:cNvPr id="14" name="TextBox 13">
            <a:extLst>
              <a:ext uri="{FF2B5EF4-FFF2-40B4-BE49-F238E27FC236}">
                <a16:creationId xmlns:a16="http://schemas.microsoft.com/office/drawing/2014/main" id="{C10BF196-8CDB-48A8-BAE0-86D8B8D2AA22}"/>
              </a:ext>
            </a:extLst>
          </p:cNvPr>
          <p:cNvSpPr txBox="1"/>
          <p:nvPr/>
        </p:nvSpPr>
        <p:spPr>
          <a:xfrm>
            <a:off x="6557095" y="2903410"/>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p:txBody>
      </p:sp>
      <p:pic>
        <p:nvPicPr>
          <p:cNvPr id="19" name="Graphic 18">
            <a:extLst>
              <a:ext uri="{FF2B5EF4-FFF2-40B4-BE49-F238E27FC236}">
                <a16:creationId xmlns:a16="http://schemas.microsoft.com/office/drawing/2014/main" id="{444D61BB-C68E-45D7-8C91-E18B65C648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9897" y="2714961"/>
            <a:ext cx="367404" cy="367404"/>
          </a:xfrm>
          <a:prstGeom prst="rect">
            <a:avLst/>
          </a:prstGeom>
        </p:spPr>
      </p:pic>
      <p:pic>
        <p:nvPicPr>
          <p:cNvPr id="21" name="Graphic 20">
            <a:extLst>
              <a:ext uri="{FF2B5EF4-FFF2-40B4-BE49-F238E27FC236}">
                <a16:creationId xmlns:a16="http://schemas.microsoft.com/office/drawing/2014/main" id="{82C69A5D-302E-4809-8FB2-37D7417F1E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0461" y="2800545"/>
            <a:ext cx="367404" cy="367404"/>
          </a:xfrm>
          <a:prstGeom prst="rect">
            <a:avLst/>
          </a:prstGeom>
        </p:spPr>
      </p:pic>
      <p:pic>
        <p:nvPicPr>
          <p:cNvPr id="23" name="Graphic 22">
            <a:extLst>
              <a:ext uri="{FF2B5EF4-FFF2-40B4-BE49-F238E27FC236}">
                <a16:creationId xmlns:a16="http://schemas.microsoft.com/office/drawing/2014/main" id="{4FB35965-A427-44BA-BDED-4F3045CF25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45250" y="1634125"/>
            <a:ext cx="432176" cy="432176"/>
          </a:xfrm>
          <a:prstGeom prst="rect">
            <a:avLst/>
          </a:prstGeom>
        </p:spPr>
      </p:pic>
      <p:pic>
        <p:nvPicPr>
          <p:cNvPr id="24" name="Graphic 23">
            <a:extLst>
              <a:ext uri="{FF2B5EF4-FFF2-40B4-BE49-F238E27FC236}">
                <a16:creationId xmlns:a16="http://schemas.microsoft.com/office/drawing/2014/main" id="{85AC8B34-17CB-4A68-B6D9-B4CEE7FCCF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0458" y="1647217"/>
            <a:ext cx="432176" cy="432176"/>
          </a:xfrm>
          <a:prstGeom prst="rect">
            <a:avLst/>
          </a:prstGeom>
        </p:spPr>
      </p:pic>
      <p:pic>
        <p:nvPicPr>
          <p:cNvPr id="25" name="Graphic 24">
            <a:extLst>
              <a:ext uri="{FF2B5EF4-FFF2-40B4-BE49-F238E27FC236}">
                <a16:creationId xmlns:a16="http://schemas.microsoft.com/office/drawing/2014/main" id="{428F499C-E8D0-449D-90B9-E8A02AA5DE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594" y="1031720"/>
            <a:ext cx="363359" cy="363359"/>
          </a:xfrm>
          <a:prstGeom prst="rect">
            <a:avLst/>
          </a:prstGeom>
        </p:spPr>
      </p:pic>
      <p:pic>
        <p:nvPicPr>
          <p:cNvPr id="26" name="Graphic 25">
            <a:extLst>
              <a:ext uri="{FF2B5EF4-FFF2-40B4-BE49-F238E27FC236}">
                <a16:creationId xmlns:a16="http://schemas.microsoft.com/office/drawing/2014/main" id="{0F0F82B4-78CC-4435-A639-E48708884C1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81129" y="2907730"/>
            <a:ext cx="363359" cy="363359"/>
          </a:xfrm>
          <a:prstGeom prst="rect">
            <a:avLst/>
          </a:prstGeom>
        </p:spPr>
      </p:pic>
      <p:sp>
        <p:nvSpPr>
          <p:cNvPr id="28" name="Rectangle 27">
            <a:extLst>
              <a:ext uri="{FF2B5EF4-FFF2-40B4-BE49-F238E27FC236}">
                <a16:creationId xmlns:a16="http://schemas.microsoft.com/office/drawing/2014/main" id="{FD4080DD-4606-4CFB-8B34-13150E871D36}"/>
              </a:ext>
            </a:extLst>
          </p:cNvPr>
          <p:cNvSpPr/>
          <p:nvPr/>
        </p:nvSpPr>
        <p:spPr>
          <a:xfrm>
            <a:off x="639607" y="1013202"/>
            <a:ext cx="7974626" cy="3597310"/>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ln w="0"/>
                <a:solidFill>
                  <a:schemeClr val="accent6"/>
                </a:solidFill>
                <a:latin typeface="Arial" panose="020B0604020202020204" pitchFamily="34" charset="0"/>
                <a:cs typeface="Arial" panose="020B0604020202020204" pitchFamily="34" charset="0"/>
              </a:rPr>
              <a:t>VPC</a:t>
            </a:r>
          </a:p>
        </p:txBody>
      </p:sp>
      <p:sp>
        <p:nvSpPr>
          <p:cNvPr id="29" name="TextBox 28">
            <a:extLst>
              <a:ext uri="{FF2B5EF4-FFF2-40B4-BE49-F238E27FC236}">
                <a16:creationId xmlns:a16="http://schemas.microsoft.com/office/drawing/2014/main" id="{410344F0-4E8A-4B46-8D5F-7538C348F7B6}"/>
              </a:ext>
            </a:extLst>
          </p:cNvPr>
          <p:cNvSpPr txBox="1"/>
          <p:nvPr/>
        </p:nvSpPr>
        <p:spPr>
          <a:xfrm>
            <a:off x="3019431" y="654210"/>
            <a:ext cx="1769070"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Internet gateway</a:t>
            </a:r>
          </a:p>
        </p:txBody>
      </p:sp>
      <p:pic>
        <p:nvPicPr>
          <p:cNvPr id="30" name="Graphic 29">
            <a:extLst>
              <a:ext uri="{FF2B5EF4-FFF2-40B4-BE49-F238E27FC236}">
                <a16:creationId xmlns:a16="http://schemas.microsoft.com/office/drawing/2014/main" id="{39712E4B-7264-4435-9622-E6C5677462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86429" y="767508"/>
            <a:ext cx="469900" cy="469900"/>
          </a:xfrm>
          <a:prstGeom prst="rect">
            <a:avLst/>
          </a:prstGeom>
        </p:spPr>
      </p:pic>
      <p:pic>
        <p:nvPicPr>
          <p:cNvPr id="33" name="Graphic 32">
            <a:extLst>
              <a:ext uri="{FF2B5EF4-FFF2-40B4-BE49-F238E27FC236}">
                <a16:creationId xmlns:a16="http://schemas.microsoft.com/office/drawing/2014/main" id="{2AB08643-F1F7-463F-BC4F-5E7E6ADF52C0}"/>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662007" y="1779902"/>
            <a:ext cx="381000" cy="381000"/>
          </a:xfrm>
          <a:prstGeom prst="rect">
            <a:avLst/>
          </a:prstGeom>
        </p:spPr>
      </p:pic>
      <p:pic>
        <p:nvPicPr>
          <p:cNvPr id="35" name="Graphic 34">
            <a:extLst>
              <a:ext uri="{FF2B5EF4-FFF2-40B4-BE49-F238E27FC236}">
                <a16:creationId xmlns:a16="http://schemas.microsoft.com/office/drawing/2014/main" id="{38C83FFF-6DA5-4028-96DA-5B1CD62D0656}"/>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859654" y="1793873"/>
            <a:ext cx="381000" cy="381000"/>
          </a:xfrm>
          <a:prstGeom prst="rect">
            <a:avLst/>
          </a:prstGeom>
        </p:spPr>
      </p:pic>
      <p:pic>
        <p:nvPicPr>
          <p:cNvPr id="37" name="Graphic 36">
            <a:extLst>
              <a:ext uri="{FF2B5EF4-FFF2-40B4-BE49-F238E27FC236}">
                <a16:creationId xmlns:a16="http://schemas.microsoft.com/office/drawing/2014/main" id="{9C34C43F-2EE2-4FA7-B324-C9D0FE9563C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656547" y="2941482"/>
            <a:ext cx="381000" cy="381000"/>
          </a:xfrm>
          <a:prstGeom prst="rect">
            <a:avLst/>
          </a:prstGeom>
        </p:spPr>
      </p:pic>
      <p:pic>
        <p:nvPicPr>
          <p:cNvPr id="39" name="Graphic 38">
            <a:extLst>
              <a:ext uri="{FF2B5EF4-FFF2-40B4-BE49-F238E27FC236}">
                <a16:creationId xmlns:a16="http://schemas.microsoft.com/office/drawing/2014/main" id="{D95D586E-E2F6-4CB7-98B1-D139FF95CCD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836195" y="2936409"/>
            <a:ext cx="381000" cy="381000"/>
          </a:xfrm>
          <a:prstGeom prst="rect">
            <a:avLst/>
          </a:prstGeom>
        </p:spPr>
      </p:pic>
      <p:pic>
        <p:nvPicPr>
          <p:cNvPr id="42" name="Graphic 12">
            <a:extLst>
              <a:ext uri="{FF2B5EF4-FFF2-40B4-BE49-F238E27FC236}">
                <a16:creationId xmlns:a16="http://schemas.microsoft.com/office/drawing/2014/main" id="{A9A95CC8-2A3F-4064-937D-530CEF9C1B3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917865" y="4047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9">
            <a:extLst>
              <a:ext uri="{FF2B5EF4-FFF2-40B4-BE49-F238E27FC236}">
                <a16:creationId xmlns:a16="http://schemas.microsoft.com/office/drawing/2014/main" id="{62CAC53D-E9E7-4E86-A8FE-B84CE2DA1B3C}"/>
              </a:ext>
            </a:extLst>
          </p:cNvPr>
          <p:cNvSpPr txBox="1">
            <a:spLocks noChangeArrowheads="1"/>
          </p:cNvSpPr>
          <p:nvPr/>
        </p:nvSpPr>
        <p:spPr bwMode="auto">
          <a:xfrm>
            <a:off x="7182354" y="50660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44" name="TextBox 19">
            <a:extLst>
              <a:ext uri="{FF2B5EF4-FFF2-40B4-BE49-F238E27FC236}">
                <a16:creationId xmlns:a16="http://schemas.microsoft.com/office/drawing/2014/main" id="{9C67E649-EAA4-48C7-9325-F59A5F47B97E}"/>
              </a:ext>
            </a:extLst>
          </p:cNvPr>
          <p:cNvSpPr txBox="1">
            <a:spLocks noChangeArrowheads="1"/>
          </p:cNvSpPr>
          <p:nvPr/>
        </p:nvSpPr>
        <p:spPr bwMode="auto">
          <a:xfrm>
            <a:off x="3995111" y="1875555"/>
            <a:ext cx="125253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 (running WAF)</a:t>
            </a:r>
          </a:p>
        </p:txBody>
      </p:sp>
      <p:pic>
        <p:nvPicPr>
          <p:cNvPr id="45" name="Graphic 8">
            <a:extLst>
              <a:ext uri="{FF2B5EF4-FFF2-40B4-BE49-F238E27FC236}">
                <a16:creationId xmlns:a16="http://schemas.microsoft.com/office/drawing/2014/main" id="{7F9E046A-016A-4D34-AE91-27490CF1248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61964" y="1357725"/>
            <a:ext cx="518831" cy="518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a:extLst>
              <a:ext uri="{FF2B5EF4-FFF2-40B4-BE49-F238E27FC236}">
                <a16:creationId xmlns:a16="http://schemas.microsoft.com/office/drawing/2014/main" id="{32BBF6B3-2DBE-4D1E-B825-7348244FD2BD}"/>
              </a:ext>
            </a:extLst>
          </p:cNvPr>
          <p:cNvSpPr txBox="1"/>
          <p:nvPr/>
        </p:nvSpPr>
        <p:spPr>
          <a:xfrm>
            <a:off x="1807596" y="1459819"/>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NAT Gateway</a:t>
            </a:r>
          </a:p>
        </p:txBody>
      </p:sp>
      <p:sp>
        <p:nvSpPr>
          <p:cNvPr id="46" name="TextBox 45">
            <a:extLst>
              <a:ext uri="{FF2B5EF4-FFF2-40B4-BE49-F238E27FC236}">
                <a16:creationId xmlns:a16="http://schemas.microsoft.com/office/drawing/2014/main" id="{19DD9BF0-362F-4BF6-B246-F23E7231C24B}"/>
              </a:ext>
            </a:extLst>
          </p:cNvPr>
          <p:cNvSpPr txBox="1"/>
          <p:nvPr/>
        </p:nvSpPr>
        <p:spPr>
          <a:xfrm>
            <a:off x="5791472" y="1511040"/>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NAT Gateway</a:t>
            </a:r>
          </a:p>
        </p:txBody>
      </p:sp>
      <p:cxnSp>
        <p:nvCxnSpPr>
          <p:cNvPr id="4" name="Connector: Elbow 3">
            <a:extLst>
              <a:ext uri="{FF2B5EF4-FFF2-40B4-BE49-F238E27FC236}">
                <a16:creationId xmlns:a16="http://schemas.microsoft.com/office/drawing/2014/main" id="{3D9AF7EA-36F5-48C1-A609-62FD77AC5F4F}"/>
              </a:ext>
            </a:extLst>
          </p:cNvPr>
          <p:cNvCxnSpPr>
            <a:cxnSpLocks/>
            <a:stCxn id="42" idx="1"/>
            <a:endCxn id="30" idx="0"/>
          </p:cNvCxnSpPr>
          <p:nvPr/>
        </p:nvCxnSpPr>
        <p:spPr>
          <a:xfrm rot="10800000" flipV="1">
            <a:off x="4621379" y="639738"/>
            <a:ext cx="2296486" cy="12777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Connector: Elbow 9">
            <a:extLst>
              <a:ext uri="{FF2B5EF4-FFF2-40B4-BE49-F238E27FC236}">
                <a16:creationId xmlns:a16="http://schemas.microsoft.com/office/drawing/2014/main" id="{D4E61CE3-7F0A-4B67-8248-9CE96F99457D}"/>
              </a:ext>
            </a:extLst>
          </p:cNvPr>
          <p:cNvCxnSpPr>
            <a:cxnSpLocks/>
            <a:stCxn id="30" idx="2"/>
            <a:endCxn id="45" idx="0"/>
          </p:cNvCxnSpPr>
          <p:nvPr/>
        </p:nvCxnSpPr>
        <p:spPr>
          <a:xfrm rot="16200000" flipH="1">
            <a:off x="4561221" y="1297565"/>
            <a:ext cx="120317" cy="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A29758C5-CE81-4FD7-BCA1-FC33A543A0FC}"/>
              </a:ext>
            </a:extLst>
          </p:cNvPr>
          <p:cNvCxnSpPr>
            <a:cxnSpLocks/>
            <a:stCxn id="45" idx="1"/>
            <a:endCxn id="19" idx="3"/>
          </p:cNvCxnSpPr>
          <p:nvPr/>
        </p:nvCxnSpPr>
        <p:spPr>
          <a:xfrm rot="10800000" flipV="1">
            <a:off x="2687302" y="1617141"/>
            <a:ext cx="1674663" cy="128152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1D5B405E-BC23-4339-9C47-593A1C48E345}"/>
              </a:ext>
            </a:extLst>
          </p:cNvPr>
          <p:cNvCxnSpPr>
            <a:cxnSpLocks/>
            <a:stCxn id="45" idx="3"/>
            <a:endCxn id="21" idx="1"/>
          </p:cNvCxnSpPr>
          <p:nvPr/>
        </p:nvCxnSpPr>
        <p:spPr>
          <a:xfrm>
            <a:off x="4880795" y="1617141"/>
            <a:ext cx="1669666" cy="136710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Connector: Elbow 52">
            <a:extLst>
              <a:ext uri="{FF2B5EF4-FFF2-40B4-BE49-F238E27FC236}">
                <a16:creationId xmlns:a16="http://schemas.microsoft.com/office/drawing/2014/main" id="{542F6176-BC5D-4DC1-B17F-83DCC525AA75}"/>
              </a:ext>
            </a:extLst>
          </p:cNvPr>
          <p:cNvCxnSpPr>
            <a:cxnSpLocks/>
            <a:stCxn id="21" idx="0"/>
            <a:endCxn id="24" idx="2"/>
          </p:cNvCxnSpPr>
          <p:nvPr/>
        </p:nvCxnSpPr>
        <p:spPr>
          <a:xfrm rot="5400000" flipH="1" flipV="1">
            <a:off x="6619778" y="2193778"/>
            <a:ext cx="721152" cy="492383"/>
          </a:xfrm>
          <a:prstGeom prst="bentConnector3">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Connector: Elbow 56">
            <a:extLst>
              <a:ext uri="{FF2B5EF4-FFF2-40B4-BE49-F238E27FC236}">
                <a16:creationId xmlns:a16="http://schemas.microsoft.com/office/drawing/2014/main" id="{CD8A1004-4D54-4876-AA2C-718F9A6EAB07}"/>
              </a:ext>
            </a:extLst>
          </p:cNvPr>
          <p:cNvCxnSpPr>
            <a:cxnSpLocks/>
            <a:endCxn id="23" idx="2"/>
          </p:cNvCxnSpPr>
          <p:nvPr/>
        </p:nvCxnSpPr>
        <p:spPr>
          <a:xfrm rot="5400000" flipH="1" flipV="1">
            <a:off x="2576296" y="2153681"/>
            <a:ext cx="672422" cy="497662"/>
          </a:xfrm>
          <a:prstGeom prst="bentConnector3">
            <a:avLst>
              <a:gd name="adj1" fmla="val 50000"/>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0" name="Connector: Elbow 59">
            <a:extLst>
              <a:ext uri="{FF2B5EF4-FFF2-40B4-BE49-F238E27FC236}">
                <a16:creationId xmlns:a16="http://schemas.microsoft.com/office/drawing/2014/main" id="{B861AA7A-0FCB-4463-ACCB-ECEAF08D5956}"/>
              </a:ext>
            </a:extLst>
          </p:cNvPr>
          <p:cNvCxnSpPr>
            <a:cxnSpLocks/>
            <a:stCxn id="23" idx="0"/>
            <a:endCxn id="30" idx="1"/>
          </p:cNvCxnSpPr>
          <p:nvPr/>
        </p:nvCxnSpPr>
        <p:spPr>
          <a:xfrm rot="5400000" flipH="1" flipV="1">
            <a:off x="3458050" y="705747"/>
            <a:ext cx="631667" cy="1225091"/>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Connector: Elbow 62">
            <a:extLst>
              <a:ext uri="{FF2B5EF4-FFF2-40B4-BE49-F238E27FC236}">
                <a16:creationId xmlns:a16="http://schemas.microsoft.com/office/drawing/2014/main" id="{65D70AD6-2D23-4481-8EF5-1EAA958D034A}"/>
              </a:ext>
            </a:extLst>
          </p:cNvPr>
          <p:cNvCxnSpPr>
            <a:cxnSpLocks/>
            <a:stCxn id="24" idx="0"/>
            <a:endCxn id="30" idx="3"/>
          </p:cNvCxnSpPr>
          <p:nvPr/>
        </p:nvCxnSpPr>
        <p:spPr>
          <a:xfrm rot="16200000" flipV="1">
            <a:off x="5719059" y="139729"/>
            <a:ext cx="644759" cy="2370217"/>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6" name="Connector: Elbow 65">
            <a:extLst>
              <a:ext uri="{FF2B5EF4-FFF2-40B4-BE49-F238E27FC236}">
                <a16:creationId xmlns:a16="http://schemas.microsoft.com/office/drawing/2014/main" id="{60DA234B-DC6C-4E7B-BC27-30C9D7AC9FDF}"/>
              </a:ext>
            </a:extLst>
          </p:cNvPr>
          <p:cNvCxnSpPr>
            <a:cxnSpLocks/>
            <a:stCxn id="30" idx="0"/>
            <a:endCxn id="42" idx="1"/>
          </p:cNvCxnSpPr>
          <p:nvPr/>
        </p:nvCxnSpPr>
        <p:spPr>
          <a:xfrm rot="5400000" flipH="1" flipV="1">
            <a:off x="5705737" y="-444620"/>
            <a:ext cx="127770" cy="2296486"/>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5D3E9CFB-F69D-4009-B1B8-997F35A8B257}"/>
              </a:ext>
            </a:extLst>
          </p:cNvPr>
          <p:cNvGrpSpPr/>
          <p:nvPr/>
        </p:nvGrpSpPr>
        <p:grpSpPr>
          <a:xfrm>
            <a:off x="459569" y="1505839"/>
            <a:ext cx="8350874" cy="752126"/>
            <a:chOff x="551545" y="2127249"/>
            <a:chExt cx="8258898" cy="752126"/>
          </a:xfrm>
        </p:grpSpPr>
        <p:sp>
          <p:nvSpPr>
            <p:cNvPr id="70" name="TextBox 26">
              <a:extLst>
                <a:ext uri="{FF2B5EF4-FFF2-40B4-BE49-F238E27FC236}">
                  <a16:creationId xmlns:a16="http://schemas.microsoft.com/office/drawing/2014/main" id="{61972542-6B6D-44B6-B2B1-6DC6F8E0CB3F}"/>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1" name="Graphic 31">
              <a:extLst>
                <a:ext uri="{FF2B5EF4-FFF2-40B4-BE49-F238E27FC236}">
                  <a16:creationId xmlns:a16="http://schemas.microsoft.com/office/drawing/2014/main" id="{64BB834E-87D9-40B6-A566-C76D16450777}"/>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26">
              <a:extLst>
                <a:ext uri="{FF2B5EF4-FFF2-40B4-BE49-F238E27FC236}">
                  <a16:creationId xmlns:a16="http://schemas.microsoft.com/office/drawing/2014/main" id="{9B3B2AF3-C63E-4A06-BB79-F3F27C83B325}"/>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3" name="Graphic 31">
              <a:extLst>
                <a:ext uri="{FF2B5EF4-FFF2-40B4-BE49-F238E27FC236}">
                  <a16:creationId xmlns:a16="http://schemas.microsoft.com/office/drawing/2014/main" id="{5520A3BA-3B74-473C-A575-7E64831A00BC}"/>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 name="Group 74">
            <a:extLst>
              <a:ext uri="{FF2B5EF4-FFF2-40B4-BE49-F238E27FC236}">
                <a16:creationId xmlns:a16="http://schemas.microsoft.com/office/drawing/2014/main" id="{63D56484-3595-4111-9341-B9C5509E11C4}"/>
              </a:ext>
            </a:extLst>
          </p:cNvPr>
          <p:cNvGrpSpPr/>
          <p:nvPr/>
        </p:nvGrpSpPr>
        <p:grpSpPr>
          <a:xfrm>
            <a:off x="459569" y="2574901"/>
            <a:ext cx="8350874" cy="752126"/>
            <a:chOff x="551545" y="2127249"/>
            <a:chExt cx="8258898" cy="752126"/>
          </a:xfrm>
        </p:grpSpPr>
        <p:sp>
          <p:nvSpPr>
            <p:cNvPr id="76" name="TextBox 26">
              <a:extLst>
                <a:ext uri="{FF2B5EF4-FFF2-40B4-BE49-F238E27FC236}">
                  <a16:creationId xmlns:a16="http://schemas.microsoft.com/office/drawing/2014/main" id="{F70B88F4-2A45-4CDB-BF12-C7FE5A285A61}"/>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7" name="Graphic 31">
              <a:extLst>
                <a:ext uri="{FF2B5EF4-FFF2-40B4-BE49-F238E27FC236}">
                  <a16:creationId xmlns:a16="http://schemas.microsoft.com/office/drawing/2014/main" id="{043F910D-D312-4974-A17B-C698F1158F9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26">
              <a:extLst>
                <a:ext uri="{FF2B5EF4-FFF2-40B4-BE49-F238E27FC236}">
                  <a16:creationId xmlns:a16="http://schemas.microsoft.com/office/drawing/2014/main" id="{6A66636D-E50E-475D-999A-CCB95031EF1E}"/>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9" name="Graphic 31">
              <a:extLst>
                <a:ext uri="{FF2B5EF4-FFF2-40B4-BE49-F238E27FC236}">
                  <a16:creationId xmlns:a16="http://schemas.microsoft.com/office/drawing/2014/main" id="{29616238-2E2C-46CA-92B2-D0D890A6F7B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 name="Group 50">
            <a:extLst>
              <a:ext uri="{FF2B5EF4-FFF2-40B4-BE49-F238E27FC236}">
                <a16:creationId xmlns:a16="http://schemas.microsoft.com/office/drawing/2014/main" id="{2D2C21BE-2F0C-BEDE-8F8F-053D359DA7E2}"/>
              </a:ext>
            </a:extLst>
          </p:cNvPr>
          <p:cNvGrpSpPr/>
          <p:nvPr/>
        </p:nvGrpSpPr>
        <p:grpSpPr>
          <a:xfrm>
            <a:off x="454749" y="3551314"/>
            <a:ext cx="8350874" cy="752126"/>
            <a:chOff x="551545" y="2127249"/>
            <a:chExt cx="8258898" cy="752126"/>
          </a:xfrm>
        </p:grpSpPr>
        <p:sp>
          <p:nvSpPr>
            <p:cNvPr id="52" name="TextBox 26">
              <a:extLst>
                <a:ext uri="{FF2B5EF4-FFF2-40B4-BE49-F238E27FC236}">
                  <a16:creationId xmlns:a16="http://schemas.microsoft.com/office/drawing/2014/main" id="{A68E6923-15F1-3DF5-3B1D-2FEC788772B3}"/>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54" name="Graphic 31">
              <a:extLst>
                <a:ext uri="{FF2B5EF4-FFF2-40B4-BE49-F238E27FC236}">
                  <a16:creationId xmlns:a16="http://schemas.microsoft.com/office/drawing/2014/main" id="{26366703-0D24-271D-0A6D-A9124712AB5B}"/>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6">
              <a:extLst>
                <a:ext uri="{FF2B5EF4-FFF2-40B4-BE49-F238E27FC236}">
                  <a16:creationId xmlns:a16="http://schemas.microsoft.com/office/drawing/2014/main" id="{862F5C08-F5E9-0461-5940-631DA029D12A}"/>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56" name="Graphic 31">
              <a:extLst>
                <a:ext uri="{FF2B5EF4-FFF2-40B4-BE49-F238E27FC236}">
                  <a16:creationId xmlns:a16="http://schemas.microsoft.com/office/drawing/2014/main" id="{9DB056BA-7639-0D1E-6199-F466769D8B3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8" name="Rectangle 57">
            <a:extLst>
              <a:ext uri="{FF2B5EF4-FFF2-40B4-BE49-F238E27FC236}">
                <a16:creationId xmlns:a16="http://schemas.microsoft.com/office/drawing/2014/main" id="{1E2555A1-B9A5-3B56-27F2-08771935A01B}"/>
              </a:ext>
            </a:extLst>
          </p:cNvPr>
          <p:cNvSpPr/>
          <p:nvPr/>
        </p:nvSpPr>
        <p:spPr>
          <a:xfrm>
            <a:off x="5755919" y="4297256"/>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Protected subnet</a:t>
            </a:r>
          </a:p>
        </p:txBody>
      </p:sp>
      <p:sp>
        <p:nvSpPr>
          <p:cNvPr id="59" name="Rectangle 58">
            <a:extLst>
              <a:ext uri="{FF2B5EF4-FFF2-40B4-BE49-F238E27FC236}">
                <a16:creationId xmlns:a16="http://schemas.microsoft.com/office/drawing/2014/main" id="{B635BEDC-0664-5EBB-24D4-F31DE0C7F05D}"/>
              </a:ext>
            </a:extLst>
          </p:cNvPr>
          <p:cNvSpPr/>
          <p:nvPr/>
        </p:nvSpPr>
        <p:spPr>
          <a:xfrm>
            <a:off x="1594312" y="4303440"/>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Protected subnet</a:t>
            </a:r>
          </a:p>
        </p:txBody>
      </p:sp>
      <p:pic>
        <p:nvPicPr>
          <p:cNvPr id="61" name="Graphic 60">
            <a:extLst>
              <a:ext uri="{FF2B5EF4-FFF2-40B4-BE49-F238E27FC236}">
                <a16:creationId xmlns:a16="http://schemas.microsoft.com/office/drawing/2014/main" id="{190080E1-B6A4-AE00-CC4C-8531B3C78257}"/>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662007" y="4125818"/>
            <a:ext cx="381000" cy="381000"/>
          </a:xfrm>
          <a:prstGeom prst="rect">
            <a:avLst/>
          </a:prstGeom>
        </p:spPr>
      </p:pic>
      <p:pic>
        <p:nvPicPr>
          <p:cNvPr id="62" name="Graphic 61">
            <a:extLst>
              <a:ext uri="{FF2B5EF4-FFF2-40B4-BE49-F238E27FC236}">
                <a16:creationId xmlns:a16="http://schemas.microsoft.com/office/drawing/2014/main" id="{25F22EB4-752D-DBC9-7824-5ED467BE4135}"/>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841655" y="4120745"/>
            <a:ext cx="381000" cy="381000"/>
          </a:xfrm>
          <a:prstGeom prst="rect">
            <a:avLst/>
          </a:prstGeom>
        </p:spPr>
      </p:pic>
      <p:sp>
        <p:nvSpPr>
          <p:cNvPr id="65" name="TextBox 6">
            <a:extLst>
              <a:ext uri="{FF2B5EF4-FFF2-40B4-BE49-F238E27FC236}">
                <a16:creationId xmlns:a16="http://schemas.microsoft.com/office/drawing/2014/main" id="{0B107A42-1263-29FA-DC2B-66646F141D06}"/>
              </a:ext>
            </a:extLst>
          </p:cNvPr>
          <p:cNvSpPr txBox="1">
            <a:spLocks noChangeArrowheads="1"/>
          </p:cNvSpPr>
          <p:nvPr/>
        </p:nvSpPr>
        <p:spPr bwMode="auto">
          <a:xfrm>
            <a:off x="2253926" y="340193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RDS instance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primary</a:t>
            </a:r>
          </a:p>
        </p:txBody>
      </p:sp>
      <p:pic>
        <p:nvPicPr>
          <p:cNvPr id="68" name="Graphic 37">
            <a:extLst>
              <a:ext uri="{FF2B5EF4-FFF2-40B4-BE49-F238E27FC236}">
                <a16:creationId xmlns:a16="http://schemas.microsoft.com/office/drawing/2014/main" id="{D43D49FA-E6FB-EA53-86EB-DB28F68C2E6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70837" y="36585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39">
            <a:extLst>
              <a:ext uri="{FF2B5EF4-FFF2-40B4-BE49-F238E27FC236}">
                <a16:creationId xmlns:a16="http://schemas.microsoft.com/office/drawing/2014/main" id="{8DDD7AF3-44BE-553C-1D9D-F70B1D9CACD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05562" y="36584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Box 6">
            <a:extLst>
              <a:ext uri="{FF2B5EF4-FFF2-40B4-BE49-F238E27FC236}">
                <a16:creationId xmlns:a16="http://schemas.microsoft.com/office/drawing/2014/main" id="{854CBFA8-BC5A-0AE6-94B9-F8954ED2185E}"/>
              </a:ext>
            </a:extLst>
          </p:cNvPr>
          <p:cNvSpPr txBox="1">
            <a:spLocks noChangeArrowheads="1"/>
          </p:cNvSpPr>
          <p:nvPr/>
        </p:nvSpPr>
        <p:spPr bwMode="auto">
          <a:xfrm>
            <a:off x="6505562" y="340193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RDS instance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2ndary</a:t>
            </a:r>
          </a:p>
        </p:txBody>
      </p:sp>
      <p:cxnSp>
        <p:nvCxnSpPr>
          <p:cNvPr id="91" name="Straight Arrow Connector 90">
            <a:extLst>
              <a:ext uri="{FF2B5EF4-FFF2-40B4-BE49-F238E27FC236}">
                <a16:creationId xmlns:a16="http://schemas.microsoft.com/office/drawing/2014/main" id="{119D1EB5-AF38-53D7-C9C5-611A0EB1531E}"/>
              </a:ext>
            </a:extLst>
          </p:cNvPr>
          <p:cNvCxnSpPr>
            <a:cxnSpLocks/>
            <a:stCxn id="68" idx="0"/>
            <a:endCxn id="19" idx="2"/>
          </p:cNvCxnSpPr>
          <p:nvPr/>
        </p:nvCxnSpPr>
        <p:spPr>
          <a:xfrm flipV="1">
            <a:off x="2499437" y="3082365"/>
            <a:ext cx="4162" cy="576175"/>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2C94605-1523-0E9C-5187-D764818A811C}"/>
              </a:ext>
            </a:extLst>
          </p:cNvPr>
          <p:cNvCxnSpPr>
            <a:cxnSpLocks/>
            <a:stCxn id="68" idx="0"/>
            <a:endCxn id="21" idx="2"/>
          </p:cNvCxnSpPr>
          <p:nvPr/>
        </p:nvCxnSpPr>
        <p:spPr>
          <a:xfrm flipV="1">
            <a:off x="2499437" y="3167949"/>
            <a:ext cx="4234726" cy="490591"/>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5BD32A9-342F-8F8D-B838-40B0652A5C28}"/>
              </a:ext>
            </a:extLst>
          </p:cNvPr>
          <p:cNvCxnSpPr>
            <a:cxnSpLocks/>
            <a:stCxn id="80" idx="1"/>
            <a:endCxn id="68" idx="3"/>
          </p:cNvCxnSpPr>
          <p:nvPr/>
        </p:nvCxnSpPr>
        <p:spPr>
          <a:xfrm flipH="1">
            <a:off x="2728037" y="3887082"/>
            <a:ext cx="3777525" cy="58"/>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9E9B2B74-B4EE-2A27-F3D6-361203D8D91E}"/>
              </a:ext>
            </a:extLst>
          </p:cNvPr>
          <p:cNvSpPr txBox="1"/>
          <p:nvPr/>
        </p:nvSpPr>
        <p:spPr>
          <a:xfrm>
            <a:off x="3742879" y="3844982"/>
            <a:ext cx="2060747"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Synchronous Replication</a:t>
            </a:r>
          </a:p>
        </p:txBody>
      </p:sp>
      <p:pic>
        <p:nvPicPr>
          <p:cNvPr id="106" name="Graphic 21">
            <a:extLst>
              <a:ext uri="{FF2B5EF4-FFF2-40B4-BE49-F238E27FC236}">
                <a16:creationId xmlns:a16="http://schemas.microsoft.com/office/drawing/2014/main" id="{EFFB7963-4239-6610-3F1B-970BDC055BC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55069" y="380142"/>
            <a:ext cx="503208" cy="50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TextBox 107">
            <a:extLst>
              <a:ext uri="{FF2B5EF4-FFF2-40B4-BE49-F238E27FC236}">
                <a16:creationId xmlns:a16="http://schemas.microsoft.com/office/drawing/2014/main" id="{1822C7E3-30BE-0B41-1A22-69A159A5F544}"/>
              </a:ext>
            </a:extLst>
          </p:cNvPr>
          <p:cNvSpPr txBox="1"/>
          <p:nvPr/>
        </p:nvSpPr>
        <p:spPr>
          <a:xfrm>
            <a:off x="4535748" y="4858145"/>
            <a:ext cx="488921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 - Could be running Lambda -OR- Containers in place of EC2</a:t>
            </a:r>
          </a:p>
        </p:txBody>
      </p:sp>
      <p:sp>
        <p:nvSpPr>
          <p:cNvPr id="3" name="Rectangle: Rounded Corners 2">
            <a:extLst>
              <a:ext uri="{FF2B5EF4-FFF2-40B4-BE49-F238E27FC236}">
                <a16:creationId xmlns:a16="http://schemas.microsoft.com/office/drawing/2014/main" id="{75DBC9B6-8F29-1B89-A0B6-89442B393DF5}"/>
              </a:ext>
            </a:extLst>
          </p:cNvPr>
          <p:cNvSpPr/>
          <p:nvPr/>
        </p:nvSpPr>
        <p:spPr>
          <a:xfrm>
            <a:off x="3528717" y="1306699"/>
            <a:ext cx="2038041" cy="1279320"/>
          </a:xfrm>
          <a:prstGeom prst="roundRect">
            <a:avLst/>
          </a:prstGeom>
          <a:solidFill>
            <a:srgbClr val="FF0000">
              <a:alpha val="32941"/>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2456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7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8" grpId="0" animBg="1"/>
      <p:bldP spid="36" grpId="0" animBg="1"/>
      <p:bldP spid="8" grpId="0" animBg="1"/>
      <p:bldP spid="13" grpId="0"/>
      <p:bldP spid="14" grpId="0"/>
      <p:bldP spid="29" grpId="0"/>
      <p:bldP spid="44" grpId="0"/>
      <p:bldP spid="41" grpId="0"/>
      <p:bldP spid="46" grpId="0"/>
      <p:bldP spid="58" grpId="0" animBg="1"/>
      <p:bldP spid="59" grpId="0" animBg="1"/>
      <p:bldP spid="104" grpId="0"/>
      <p:bldP spid="10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DBDC-550E-CF9E-554F-B85577245960}"/>
              </a:ext>
            </a:extLst>
          </p:cNvPr>
          <p:cNvSpPr>
            <a:spLocks noGrp="1"/>
          </p:cNvSpPr>
          <p:nvPr>
            <p:ph type="title"/>
          </p:nvPr>
        </p:nvSpPr>
        <p:spPr/>
        <p:txBody>
          <a:bodyPr/>
          <a:lstStyle/>
          <a:p>
            <a:r>
              <a:rPr lang="en-US" dirty="0"/>
              <a:t>ELB (is actually 4 LBs)</a:t>
            </a:r>
          </a:p>
        </p:txBody>
      </p:sp>
      <p:pic>
        <p:nvPicPr>
          <p:cNvPr id="2050" name="Picture 2" descr="What type of AWS Elastic Load Balancing (AWS ELB) is right for you?">
            <a:extLst>
              <a:ext uri="{FF2B5EF4-FFF2-40B4-BE49-F238E27FC236}">
                <a16:creationId xmlns:a16="http://schemas.microsoft.com/office/drawing/2014/main" id="{9C13F6BD-171F-1A70-A57F-C89F2B6B8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3484" y="485739"/>
            <a:ext cx="4077660" cy="4146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5CBD896-586F-DDC3-E659-FA89E45A2BC4}"/>
              </a:ext>
            </a:extLst>
          </p:cNvPr>
          <p:cNvSpPr txBox="1"/>
          <p:nvPr/>
        </p:nvSpPr>
        <p:spPr>
          <a:xfrm>
            <a:off x="-24362" y="1086522"/>
            <a:ext cx="2718402" cy="646331"/>
          </a:xfrm>
          <a:prstGeom prst="rect">
            <a:avLst/>
          </a:prstGeom>
          <a:noFill/>
        </p:spPr>
        <p:txBody>
          <a:bodyPr wrap="square" rtlCol="0">
            <a:spAutoFit/>
          </a:bodyPr>
          <a:lstStyle/>
          <a:p>
            <a:r>
              <a:rPr lang="en-US" dirty="0"/>
              <a:t>You’ll use this 95% of the time</a:t>
            </a:r>
          </a:p>
        </p:txBody>
      </p:sp>
      <p:sp>
        <p:nvSpPr>
          <p:cNvPr id="5" name="TextBox 4">
            <a:extLst>
              <a:ext uri="{FF2B5EF4-FFF2-40B4-BE49-F238E27FC236}">
                <a16:creationId xmlns:a16="http://schemas.microsoft.com/office/drawing/2014/main" id="{CFD9AE5E-8831-19E2-36E1-AB5E26D93F1F}"/>
              </a:ext>
            </a:extLst>
          </p:cNvPr>
          <p:cNvSpPr txBox="1"/>
          <p:nvPr/>
        </p:nvSpPr>
        <p:spPr>
          <a:xfrm>
            <a:off x="6078071" y="1091901"/>
            <a:ext cx="2890920" cy="369332"/>
          </a:xfrm>
          <a:prstGeom prst="rect">
            <a:avLst/>
          </a:prstGeom>
          <a:noFill/>
        </p:spPr>
        <p:txBody>
          <a:bodyPr wrap="none" rtlCol="0">
            <a:spAutoFit/>
          </a:bodyPr>
          <a:lstStyle/>
          <a:p>
            <a:r>
              <a:rPr lang="en-US" dirty="0"/>
              <a:t>You’ll use this 5% of the time</a:t>
            </a:r>
          </a:p>
        </p:txBody>
      </p:sp>
      <p:pic>
        <p:nvPicPr>
          <p:cNvPr id="2052" name="Picture 4" descr="I will find you and I will kill you. | Liam neeson, I love to laugh, Humor">
            <a:extLst>
              <a:ext uri="{FF2B5EF4-FFF2-40B4-BE49-F238E27FC236}">
                <a16:creationId xmlns:a16="http://schemas.microsoft.com/office/drawing/2014/main" id="{6D51001B-8008-17A1-C8BE-37CCAA151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454" y="3107671"/>
            <a:ext cx="2259674" cy="15629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6562FE-70A9-D216-0183-F512D67E777F}"/>
              </a:ext>
            </a:extLst>
          </p:cNvPr>
          <p:cNvSpPr txBox="1"/>
          <p:nvPr/>
        </p:nvSpPr>
        <p:spPr>
          <a:xfrm>
            <a:off x="1046455" y="3605885"/>
            <a:ext cx="2315872" cy="369332"/>
          </a:xfrm>
          <a:prstGeom prst="rect">
            <a:avLst/>
          </a:prstGeom>
          <a:noFill/>
        </p:spPr>
        <p:txBody>
          <a:bodyPr wrap="square" rtlCol="0">
            <a:spAutoFit/>
          </a:bodyPr>
          <a:lstStyle/>
          <a:p>
            <a:r>
              <a:rPr lang="en-US" dirty="0"/>
              <a:t>If you ever use this…</a:t>
            </a:r>
          </a:p>
        </p:txBody>
      </p:sp>
      <p:sp>
        <p:nvSpPr>
          <p:cNvPr id="8" name="TextBox 7">
            <a:extLst>
              <a:ext uri="{FF2B5EF4-FFF2-40B4-BE49-F238E27FC236}">
                <a16:creationId xmlns:a16="http://schemas.microsoft.com/office/drawing/2014/main" id="{9CA9E663-1F5A-CE15-B8E2-09DDA24A5C46}"/>
              </a:ext>
            </a:extLst>
          </p:cNvPr>
          <p:cNvSpPr txBox="1"/>
          <p:nvPr/>
        </p:nvSpPr>
        <p:spPr>
          <a:xfrm>
            <a:off x="5995183" y="3602411"/>
            <a:ext cx="2775191" cy="1200329"/>
          </a:xfrm>
          <a:prstGeom prst="rect">
            <a:avLst/>
          </a:prstGeom>
          <a:noFill/>
        </p:spPr>
        <p:txBody>
          <a:bodyPr wrap="square" rtlCol="0">
            <a:spAutoFit/>
          </a:bodyPr>
          <a:lstStyle/>
          <a:p>
            <a:r>
              <a:rPr lang="en-US" dirty="0"/>
              <a:t>The 4</a:t>
            </a:r>
            <a:r>
              <a:rPr lang="en-US" baseline="30000" dirty="0"/>
              <a:t>th</a:t>
            </a:r>
            <a:r>
              <a:rPr lang="en-US" dirty="0"/>
              <a:t> type (Gateway LB)</a:t>
            </a:r>
          </a:p>
          <a:p>
            <a:r>
              <a:rPr lang="en-US" dirty="0"/>
              <a:t>is only for very, very picky, typically misguided enterprise customers</a:t>
            </a:r>
          </a:p>
        </p:txBody>
      </p:sp>
    </p:spTree>
    <p:extLst>
      <p:ext uri="{BB962C8B-B14F-4D97-AF65-F5344CB8AC3E}">
        <p14:creationId xmlns:p14="http://schemas.microsoft.com/office/powerpoint/2010/main" val="372584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anim calcmode="lin" valueType="num">
                                      <p:cBhvr additive="base">
                                        <p:cTn id="19" dur="500" fill="hold"/>
                                        <p:tgtEl>
                                          <p:spTgt spid="2052"/>
                                        </p:tgtEl>
                                        <p:attrNameLst>
                                          <p:attrName>ppt_x</p:attrName>
                                        </p:attrNameLst>
                                      </p:cBhvr>
                                      <p:tavLst>
                                        <p:tav tm="0">
                                          <p:val>
                                            <p:strVal val="#ppt_x"/>
                                          </p:val>
                                        </p:tav>
                                        <p:tav tm="100000">
                                          <p:val>
                                            <p:strVal val="#ppt_x"/>
                                          </p:val>
                                        </p:tav>
                                      </p:tavLst>
                                    </p:anim>
                                    <p:anim calcmode="lin" valueType="num">
                                      <p:cBhvr additive="base">
                                        <p:cTn id="20"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0BB7D-1033-FF26-F6CC-178A3DBC4EC2}"/>
              </a:ext>
            </a:extLst>
          </p:cNvPr>
          <p:cNvSpPr>
            <a:spLocks noGrp="1"/>
          </p:cNvSpPr>
          <p:nvPr>
            <p:ph type="title"/>
          </p:nvPr>
        </p:nvSpPr>
        <p:spPr/>
        <p:txBody>
          <a:bodyPr/>
          <a:lstStyle/>
          <a:p>
            <a:r>
              <a:rPr lang="en-US" dirty="0"/>
              <a:t>WAF: your 1</a:t>
            </a:r>
            <a:r>
              <a:rPr lang="en-US" baseline="30000" dirty="0"/>
              <a:t>st</a:t>
            </a:r>
            <a:r>
              <a:rPr lang="en-US" dirty="0"/>
              <a:t> line of defense</a:t>
            </a:r>
          </a:p>
        </p:txBody>
      </p:sp>
      <p:sp>
        <p:nvSpPr>
          <p:cNvPr id="3" name="Content Placeholder 2">
            <a:extLst>
              <a:ext uri="{FF2B5EF4-FFF2-40B4-BE49-F238E27FC236}">
                <a16:creationId xmlns:a16="http://schemas.microsoft.com/office/drawing/2014/main" id="{A2637360-9A0D-DB04-2822-F34FD2D3B669}"/>
              </a:ext>
            </a:extLst>
          </p:cNvPr>
          <p:cNvSpPr>
            <a:spLocks noGrp="1"/>
          </p:cNvSpPr>
          <p:nvPr>
            <p:ph idx="1"/>
          </p:nvPr>
        </p:nvSpPr>
        <p:spPr/>
        <p:txBody>
          <a:bodyPr/>
          <a:lstStyle/>
          <a:p>
            <a:r>
              <a:rPr lang="en-US" dirty="0"/>
              <a:t>AWS Managed, Marketplace (paid) &amp; Custom rules</a:t>
            </a:r>
          </a:p>
          <a:p>
            <a:r>
              <a:rPr lang="en-US" dirty="0"/>
              <a:t>WAF can then be applied to:</a:t>
            </a:r>
          </a:p>
          <a:p>
            <a:pPr lvl="1"/>
            <a:r>
              <a:rPr lang="en-US" dirty="0"/>
              <a:t>ALB</a:t>
            </a:r>
          </a:p>
          <a:p>
            <a:pPr lvl="1"/>
            <a:r>
              <a:rPr lang="en-US" dirty="0"/>
              <a:t>CloudFront (the CDN)</a:t>
            </a:r>
          </a:p>
          <a:p>
            <a:pPr lvl="1"/>
            <a:r>
              <a:rPr lang="en-US" dirty="0"/>
              <a:t>API Gateway</a:t>
            </a:r>
          </a:p>
          <a:p>
            <a:r>
              <a:rPr lang="en-US" dirty="0"/>
              <a:t>Can run in “dry run” (notify only) mode</a:t>
            </a:r>
          </a:p>
          <a:p>
            <a:r>
              <a:rPr lang="en-US" dirty="0"/>
              <a:t>Common rule types: OWASP Top 10, CMS, CVE, SQL Injection, Cross-Site Scripting, Bot Control</a:t>
            </a:r>
          </a:p>
          <a:p>
            <a:r>
              <a:rPr lang="en-US" dirty="0"/>
              <a:t>Works with Organizations (via Firewall Manager)</a:t>
            </a:r>
          </a:p>
        </p:txBody>
      </p:sp>
      <p:pic>
        <p:nvPicPr>
          <p:cNvPr id="5" name="Graphic 8">
            <a:extLst>
              <a:ext uri="{FF2B5EF4-FFF2-40B4-BE49-F238E27FC236}">
                <a16:creationId xmlns:a16="http://schemas.microsoft.com/office/drawing/2014/main" id="{7B84B93F-2179-0044-4C11-E829354E0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213" y="14302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2370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9D9E0-669E-A867-932B-A109D6D0B152}"/>
              </a:ext>
            </a:extLst>
          </p:cNvPr>
          <p:cNvSpPr>
            <a:spLocks noGrp="1"/>
          </p:cNvSpPr>
          <p:nvPr>
            <p:ph type="title"/>
          </p:nvPr>
        </p:nvSpPr>
        <p:spPr/>
        <p:txBody>
          <a:bodyPr/>
          <a:lstStyle/>
          <a:p>
            <a:r>
              <a:rPr lang="en-US" dirty="0"/>
              <a:t>WAF: How it Works</a:t>
            </a:r>
          </a:p>
        </p:txBody>
      </p:sp>
      <p:pic>
        <p:nvPicPr>
          <p:cNvPr id="3074" name="Picture 2">
            <a:extLst>
              <a:ext uri="{FF2B5EF4-FFF2-40B4-BE49-F238E27FC236}">
                <a16:creationId xmlns:a16="http://schemas.microsoft.com/office/drawing/2014/main" id="{8E307EFD-0FE2-FF4A-A522-05575F3AA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000" y="1448633"/>
            <a:ext cx="7584000" cy="2246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48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E81C4-D18E-EAE5-9D88-0A419E23BA7A}"/>
              </a:ext>
            </a:extLst>
          </p:cNvPr>
          <p:cNvSpPr>
            <a:spLocks noGrp="1"/>
          </p:cNvSpPr>
          <p:nvPr>
            <p:ph type="title"/>
          </p:nvPr>
        </p:nvSpPr>
        <p:spPr/>
        <p:txBody>
          <a:bodyPr/>
          <a:lstStyle/>
          <a:p>
            <a:r>
              <a:rPr lang="en-US" dirty="0"/>
              <a:t>WAF Example</a:t>
            </a:r>
          </a:p>
        </p:txBody>
      </p:sp>
      <p:sp>
        <p:nvSpPr>
          <p:cNvPr id="3" name="Content Placeholder 2">
            <a:extLst>
              <a:ext uri="{FF2B5EF4-FFF2-40B4-BE49-F238E27FC236}">
                <a16:creationId xmlns:a16="http://schemas.microsoft.com/office/drawing/2014/main" id="{8C9787C9-4BEB-74DD-6736-573A9C0AC122}"/>
              </a:ext>
            </a:extLst>
          </p:cNvPr>
          <p:cNvSpPr>
            <a:spLocks noGrp="1"/>
          </p:cNvSpPr>
          <p:nvPr>
            <p:ph idx="1"/>
          </p:nvPr>
        </p:nvSpPr>
        <p:spPr/>
        <p:txBody>
          <a:bodyPr/>
          <a:lstStyle/>
          <a:p>
            <a:r>
              <a:rPr lang="en-US" dirty="0"/>
              <a:t>Let’s look at an advanced example </a:t>
            </a:r>
            <a:r>
              <a:rPr lang="en-US" dirty="0">
                <a:hlinkClick r:id="rId2"/>
              </a:rPr>
              <a:t>right on the AWS site</a:t>
            </a:r>
            <a:r>
              <a:rPr lang="en-US" dirty="0"/>
              <a:t>…</a:t>
            </a:r>
          </a:p>
        </p:txBody>
      </p:sp>
    </p:spTree>
    <p:extLst>
      <p:ext uri="{BB962C8B-B14F-4D97-AF65-F5344CB8AC3E}">
        <p14:creationId xmlns:p14="http://schemas.microsoft.com/office/powerpoint/2010/main" val="3563123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a:prstGeom prst="rect">
            <a:avLst/>
          </a:prstGeom>
        </p:spPr>
        <p:txBody>
          <a:bodyPr/>
          <a:lstStyle/>
          <a:p>
            <a:r>
              <a:rPr lang="en-US" dirty="0"/>
              <a:t>Schedule – Day 1</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sz="1800" dirty="0"/>
              <a:t>S1: Scenario &amp; Intro (30 mins)</a:t>
            </a:r>
          </a:p>
          <a:p>
            <a:r>
              <a:rPr lang="en-US" sz="1800" dirty="0"/>
              <a:t>S2: IAM (40 mins)</a:t>
            </a:r>
          </a:p>
          <a:p>
            <a:r>
              <a:rPr lang="en-US" sz="1800" dirty="0"/>
              <a:t>S3: R53 (30 mins)</a:t>
            </a:r>
          </a:p>
          <a:p>
            <a:r>
              <a:rPr lang="en-US" sz="1800" dirty="0">
                <a:solidFill>
                  <a:srgbClr val="00B050"/>
                </a:solidFill>
              </a:rPr>
              <a:t>BREAK: 15 mins</a:t>
            </a:r>
          </a:p>
          <a:p>
            <a:r>
              <a:rPr lang="en-US" sz="1800" dirty="0"/>
              <a:t>S4: Load Balancing &amp; WAF (45 mins)</a:t>
            </a:r>
          </a:p>
          <a:p>
            <a:r>
              <a:rPr lang="en-US" sz="1800" dirty="0"/>
              <a:t>S5: VPC (45 mins)</a:t>
            </a:r>
          </a:p>
          <a:p>
            <a:r>
              <a:rPr lang="en-US" sz="1800" dirty="0">
                <a:solidFill>
                  <a:srgbClr val="00B050"/>
                </a:solidFill>
              </a:rPr>
              <a:t>LUNCH: 60mins</a:t>
            </a:r>
          </a:p>
          <a:p>
            <a:r>
              <a:rPr lang="en-US" sz="1800" dirty="0"/>
              <a:t>S6: EC2, EBS &amp; </a:t>
            </a:r>
            <a:r>
              <a:rPr lang="en-US" sz="1800" dirty="0" err="1"/>
              <a:t>AutoScaling</a:t>
            </a:r>
            <a:r>
              <a:rPr lang="en-US" sz="1800" dirty="0"/>
              <a:t> (75 mins)</a:t>
            </a:r>
          </a:p>
          <a:p>
            <a:r>
              <a:rPr lang="en-US" sz="1800" dirty="0">
                <a:solidFill>
                  <a:srgbClr val="00B050"/>
                </a:solidFill>
              </a:rPr>
              <a:t>Break (15 mins) </a:t>
            </a:r>
          </a:p>
          <a:p>
            <a:r>
              <a:rPr lang="en-US" sz="1800" dirty="0"/>
              <a:t>S7: Lambda &amp; </a:t>
            </a:r>
            <a:r>
              <a:rPr lang="en-US" sz="1800"/>
              <a:t>Containers (60 </a:t>
            </a:r>
            <a:r>
              <a:rPr lang="en-US" sz="1800" dirty="0"/>
              <a:t>mins)</a:t>
            </a:r>
          </a:p>
          <a:p>
            <a:r>
              <a:rPr lang="en-US" sz="1800" dirty="0"/>
              <a:t>S8: Database options – RDS &amp; DynamoDB (60 mins)</a:t>
            </a:r>
          </a:p>
        </p:txBody>
      </p:sp>
    </p:spTree>
    <p:extLst>
      <p:ext uri="{BB962C8B-B14F-4D97-AF65-F5344CB8AC3E}">
        <p14:creationId xmlns:p14="http://schemas.microsoft.com/office/powerpoint/2010/main" val="2005480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a:prstGeom prst="rect">
            <a:avLst/>
          </a:prstGeom>
          <a:solidFill>
            <a:schemeClr val="accent1">
              <a:lumMod val="60000"/>
              <a:lumOff val="40000"/>
            </a:schemeClr>
          </a:solidFill>
        </p:spPr>
        <p:txBody>
          <a:bodyPr/>
          <a:lstStyle/>
          <a:p>
            <a:r>
              <a:rPr lang="en-US" dirty="0"/>
              <a:t>S5: VPC</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VPC Basics</a:t>
            </a:r>
          </a:p>
          <a:p>
            <a:pPr lvl="1"/>
            <a:r>
              <a:rPr lang="en-US" dirty="0"/>
              <a:t>CIDR Notation</a:t>
            </a:r>
          </a:p>
          <a:p>
            <a:pPr lvl="1"/>
            <a:r>
              <a:rPr lang="en-US" dirty="0"/>
              <a:t>Subnets (public, private, protected), NACLs, Security Groups</a:t>
            </a:r>
          </a:p>
          <a:p>
            <a:pPr lvl="1"/>
            <a:r>
              <a:rPr lang="en-US" dirty="0"/>
              <a:t>Gateways: Internet Gateway, VPN Gateway</a:t>
            </a:r>
          </a:p>
          <a:p>
            <a:pPr lvl="1"/>
            <a:r>
              <a:rPr lang="en-US" dirty="0"/>
              <a:t>VPC Endpoints</a:t>
            </a:r>
          </a:p>
          <a:p>
            <a:pPr lvl="1"/>
            <a:endParaRPr lang="en-US" dirty="0"/>
          </a:p>
        </p:txBody>
      </p:sp>
    </p:spTree>
    <p:extLst>
      <p:ext uri="{BB962C8B-B14F-4D97-AF65-F5344CB8AC3E}">
        <p14:creationId xmlns:p14="http://schemas.microsoft.com/office/powerpoint/2010/main" val="4283652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7DDE4-7FA0-47B9-AE76-C29D7F5986C3}"/>
              </a:ext>
            </a:extLst>
          </p:cNvPr>
          <p:cNvSpPr/>
          <p:nvPr/>
        </p:nvSpPr>
        <p:spPr>
          <a:xfrm>
            <a:off x="1608442" y="1968324"/>
            <a:ext cx="1765300" cy="261903"/>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31C8A48B-FDAA-4424-AC72-C9210300FFEE}"/>
              </a:ext>
            </a:extLst>
          </p:cNvPr>
          <p:cNvSpPr/>
          <p:nvPr/>
        </p:nvSpPr>
        <p:spPr>
          <a:xfrm>
            <a:off x="5750459" y="1987996"/>
            <a:ext cx="1765300" cy="889002"/>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38" name="Rectangle 37">
            <a:extLst>
              <a:ext uri="{FF2B5EF4-FFF2-40B4-BE49-F238E27FC236}">
                <a16:creationId xmlns:a16="http://schemas.microsoft.com/office/drawing/2014/main" id="{E0B484FB-0169-4A6B-91D9-58D56AB9E96B}"/>
              </a:ext>
            </a:extLst>
          </p:cNvPr>
          <p:cNvSpPr/>
          <p:nvPr/>
        </p:nvSpPr>
        <p:spPr>
          <a:xfrm>
            <a:off x="5750459" y="3112920"/>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36" name="Rectangle 35">
            <a:extLst>
              <a:ext uri="{FF2B5EF4-FFF2-40B4-BE49-F238E27FC236}">
                <a16:creationId xmlns:a16="http://schemas.microsoft.com/office/drawing/2014/main" id="{55E9F519-C792-4185-89C3-927ED5778F6A}"/>
              </a:ext>
            </a:extLst>
          </p:cNvPr>
          <p:cNvSpPr/>
          <p:nvPr/>
        </p:nvSpPr>
        <p:spPr>
          <a:xfrm>
            <a:off x="1588852" y="3119104"/>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a:xfrm>
            <a:off x="805778" y="1"/>
            <a:ext cx="7548179" cy="560552"/>
          </a:xfrm>
          <a:prstGeom prst="rect">
            <a:avLst/>
          </a:prstGeom>
        </p:spPr>
        <p:txBody>
          <a:bodyPr/>
          <a:lstStyle/>
          <a:p>
            <a:r>
              <a:rPr lang="en-US" dirty="0"/>
              <a:t>Architecture</a:t>
            </a:r>
          </a:p>
        </p:txBody>
      </p:sp>
      <p:sp>
        <p:nvSpPr>
          <p:cNvPr id="7" name="Rectangle 6">
            <a:extLst>
              <a:ext uri="{FF2B5EF4-FFF2-40B4-BE49-F238E27FC236}">
                <a16:creationId xmlns:a16="http://schemas.microsoft.com/office/drawing/2014/main" id="{648C017A-E661-47E9-A519-BBE1694B5799}"/>
              </a:ext>
            </a:extLst>
          </p:cNvPr>
          <p:cNvSpPr/>
          <p:nvPr/>
        </p:nvSpPr>
        <p:spPr>
          <a:xfrm>
            <a:off x="1550898" y="1128768"/>
            <a:ext cx="1971013" cy="3481744"/>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1</a:t>
            </a:r>
          </a:p>
        </p:txBody>
      </p:sp>
      <p:sp>
        <p:nvSpPr>
          <p:cNvPr id="8" name="Rectangle 7">
            <a:extLst>
              <a:ext uri="{FF2B5EF4-FFF2-40B4-BE49-F238E27FC236}">
                <a16:creationId xmlns:a16="http://schemas.microsoft.com/office/drawing/2014/main" id="{F9F5D5DC-7E5E-4CB3-B553-467EA693449B}"/>
              </a:ext>
            </a:extLst>
          </p:cNvPr>
          <p:cNvSpPr/>
          <p:nvPr/>
        </p:nvSpPr>
        <p:spPr>
          <a:xfrm>
            <a:off x="1628241" y="2213712"/>
            <a:ext cx="6003890" cy="1150316"/>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spcBef>
                <a:spcPts val="1000"/>
              </a:spcBef>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9" name="Rectangle 8">
            <a:extLst>
              <a:ext uri="{FF2B5EF4-FFF2-40B4-BE49-F238E27FC236}">
                <a16:creationId xmlns:a16="http://schemas.microsoft.com/office/drawing/2014/main" id="{2BBD4AAB-817F-4085-BC9D-7618805A253F}"/>
              </a:ext>
            </a:extLst>
          </p:cNvPr>
          <p:cNvSpPr/>
          <p:nvPr/>
        </p:nvSpPr>
        <p:spPr>
          <a:xfrm>
            <a:off x="5814167" y="1128769"/>
            <a:ext cx="1904762" cy="3581678"/>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2</a:t>
            </a:r>
          </a:p>
        </p:txBody>
      </p:sp>
      <p:sp>
        <p:nvSpPr>
          <p:cNvPr id="13" name="TextBox 12">
            <a:extLst>
              <a:ext uri="{FF2B5EF4-FFF2-40B4-BE49-F238E27FC236}">
                <a16:creationId xmlns:a16="http://schemas.microsoft.com/office/drawing/2014/main" id="{2BB9305E-E203-4A90-9C3E-A802987D3D18}"/>
              </a:ext>
            </a:extLst>
          </p:cNvPr>
          <p:cNvSpPr txBox="1"/>
          <p:nvPr/>
        </p:nvSpPr>
        <p:spPr>
          <a:xfrm>
            <a:off x="2332760" y="2898664"/>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p:txBody>
      </p:sp>
      <p:sp>
        <p:nvSpPr>
          <p:cNvPr id="14" name="TextBox 13">
            <a:extLst>
              <a:ext uri="{FF2B5EF4-FFF2-40B4-BE49-F238E27FC236}">
                <a16:creationId xmlns:a16="http://schemas.microsoft.com/office/drawing/2014/main" id="{C10BF196-8CDB-48A8-BAE0-86D8B8D2AA22}"/>
              </a:ext>
            </a:extLst>
          </p:cNvPr>
          <p:cNvSpPr txBox="1"/>
          <p:nvPr/>
        </p:nvSpPr>
        <p:spPr>
          <a:xfrm>
            <a:off x="6557095" y="2903410"/>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p:txBody>
      </p:sp>
      <p:pic>
        <p:nvPicPr>
          <p:cNvPr id="19" name="Graphic 18">
            <a:extLst>
              <a:ext uri="{FF2B5EF4-FFF2-40B4-BE49-F238E27FC236}">
                <a16:creationId xmlns:a16="http://schemas.microsoft.com/office/drawing/2014/main" id="{444D61BB-C68E-45D7-8C91-E18B65C648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9897" y="2714961"/>
            <a:ext cx="367404" cy="367404"/>
          </a:xfrm>
          <a:prstGeom prst="rect">
            <a:avLst/>
          </a:prstGeom>
        </p:spPr>
      </p:pic>
      <p:pic>
        <p:nvPicPr>
          <p:cNvPr id="21" name="Graphic 20">
            <a:extLst>
              <a:ext uri="{FF2B5EF4-FFF2-40B4-BE49-F238E27FC236}">
                <a16:creationId xmlns:a16="http://schemas.microsoft.com/office/drawing/2014/main" id="{82C69A5D-302E-4809-8FB2-37D7417F1E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0461" y="2800545"/>
            <a:ext cx="367404" cy="367404"/>
          </a:xfrm>
          <a:prstGeom prst="rect">
            <a:avLst/>
          </a:prstGeom>
        </p:spPr>
      </p:pic>
      <p:pic>
        <p:nvPicPr>
          <p:cNvPr id="23" name="Graphic 22">
            <a:extLst>
              <a:ext uri="{FF2B5EF4-FFF2-40B4-BE49-F238E27FC236}">
                <a16:creationId xmlns:a16="http://schemas.microsoft.com/office/drawing/2014/main" id="{4FB35965-A427-44BA-BDED-4F3045CF25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45250" y="1634125"/>
            <a:ext cx="432176" cy="432176"/>
          </a:xfrm>
          <a:prstGeom prst="rect">
            <a:avLst/>
          </a:prstGeom>
        </p:spPr>
      </p:pic>
      <p:pic>
        <p:nvPicPr>
          <p:cNvPr id="24" name="Graphic 23">
            <a:extLst>
              <a:ext uri="{FF2B5EF4-FFF2-40B4-BE49-F238E27FC236}">
                <a16:creationId xmlns:a16="http://schemas.microsoft.com/office/drawing/2014/main" id="{85AC8B34-17CB-4A68-B6D9-B4CEE7FCCF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0458" y="1647217"/>
            <a:ext cx="432176" cy="432176"/>
          </a:xfrm>
          <a:prstGeom prst="rect">
            <a:avLst/>
          </a:prstGeom>
        </p:spPr>
      </p:pic>
      <p:pic>
        <p:nvPicPr>
          <p:cNvPr id="25" name="Graphic 24">
            <a:extLst>
              <a:ext uri="{FF2B5EF4-FFF2-40B4-BE49-F238E27FC236}">
                <a16:creationId xmlns:a16="http://schemas.microsoft.com/office/drawing/2014/main" id="{428F499C-E8D0-449D-90B9-E8A02AA5DE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594" y="1031720"/>
            <a:ext cx="363359" cy="363359"/>
          </a:xfrm>
          <a:prstGeom prst="rect">
            <a:avLst/>
          </a:prstGeom>
        </p:spPr>
      </p:pic>
      <p:pic>
        <p:nvPicPr>
          <p:cNvPr id="26" name="Graphic 25">
            <a:extLst>
              <a:ext uri="{FF2B5EF4-FFF2-40B4-BE49-F238E27FC236}">
                <a16:creationId xmlns:a16="http://schemas.microsoft.com/office/drawing/2014/main" id="{0F0F82B4-78CC-4435-A639-E48708884C1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81129" y="2907730"/>
            <a:ext cx="363359" cy="363359"/>
          </a:xfrm>
          <a:prstGeom prst="rect">
            <a:avLst/>
          </a:prstGeom>
        </p:spPr>
      </p:pic>
      <p:sp>
        <p:nvSpPr>
          <p:cNvPr id="28" name="Rectangle 27">
            <a:extLst>
              <a:ext uri="{FF2B5EF4-FFF2-40B4-BE49-F238E27FC236}">
                <a16:creationId xmlns:a16="http://schemas.microsoft.com/office/drawing/2014/main" id="{FD4080DD-4606-4CFB-8B34-13150E871D36}"/>
              </a:ext>
            </a:extLst>
          </p:cNvPr>
          <p:cNvSpPr/>
          <p:nvPr/>
        </p:nvSpPr>
        <p:spPr>
          <a:xfrm>
            <a:off x="639607" y="1013202"/>
            <a:ext cx="7974626" cy="3597310"/>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ln w="0"/>
                <a:solidFill>
                  <a:schemeClr val="accent6"/>
                </a:solidFill>
                <a:latin typeface="Arial" panose="020B0604020202020204" pitchFamily="34" charset="0"/>
                <a:cs typeface="Arial" panose="020B0604020202020204" pitchFamily="34" charset="0"/>
              </a:rPr>
              <a:t>VPC</a:t>
            </a:r>
          </a:p>
        </p:txBody>
      </p:sp>
      <p:sp>
        <p:nvSpPr>
          <p:cNvPr id="29" name="TextBox 28">
            <a:extLst>
              <a:ext uri="{FF2B5EF4-FFF2-40B4-BE49-F238E27FC236}">
                <a16:creationId xmlns:a16="http://schemas.microsoft.com/office/drawing/2014/main" id="{410344F0-4E8A-4B46-8D5F-7538C348F7B6}"/>
              </a:ext>
            </a:extLst>
          </p:cNvPr>
          <p:cNvSpPr txBox="1"/>
          <p:nvPr/>
        </p:nvSpPr>
        <p:spPr>
          <a:xfrm>
            <a:off x="3019431" y="654210"/>
            <a:ext cx="1769070"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Internet gateway</a:t>
            </a:r>
          </a:p>
        </p:txBody>
      </p:sp>
      <p:pic>
        <p:nvPicPr>
          <p:cNvPr id="30" name="Graphic 29">
            <a:extLst>
              <a:ext uri="{FF2B5EF4-FFF2-40B4-BE49-F238E27FC236}">
                <a16:creationId xmlns:a16="http://schemas.microsoft.com/office/drawing/2014/main" id="{39712E4B-7264-4435-9622-E6C5677462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86429" y="767508"/>
            <a:ext cx="469900" cy="469900"/>
          </a:xfrm>
          <a:prstGeom prst="rect">
            <a:avLst/>
          </a:prstGeom>
        </p:spPr>
      </p:pic>
      <p:pic>
        <p:nvPicPr>
          <p:cNvPr id="33" name="Graphic 32">
            <a:extLst>
              <a:ext uri="{FF2B5EF4-FFF2-40B4-BE49-F238E27FC236}">
                <a16:creationId xmlns:a16="http://schemas.microsoft.com/office/drawing/2014/main" id="{2AB08643-F1F7-463F-BC4F-5E7E6ADF52C0}"/>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662007" y="1779902"/>
            <a:ext cx="381000" cy="381000"/>
          </a:xfrm>
          <a:prstGeom prst="rect">
            <a:avLst/>
          </a:prstGeom>
        </p:spPr>
      </p:pic>
      <p:pic>
        <p:nvPicPr>
          <p:cNvPr id="35" name="Graphic 34">
            <a:extLst>
              <a:ext uri="{FF2B5EF4-FFF2-40B4-BE49-F238E27FC236}">
                <a16:creationId xmlns:a16="http://schemas.microsoft.com/office/drawing/2014/main" id="{38C83FFF-6DA5-4028-96DA-5B1CD62D0656}"/>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859654" y="1793873"/>
            <a:ext cx="381000" cy="381000"/>
          </a:xfrm>
          <a:prstGeom prst="rect">
            <a:avLst/>
          </a:prstGeom>
        </p:spPr>
      </p:pic>
      <p:pic>
        <p:nvPicPr>
          <p:cNvPr id="37" name="Graphic 36">
            <a:extLst>
              <a:ext uri="{FF2B5EF4-FFF2-40B4-BE49-F238E27FC236}">
                <a16:creationId xmlns:a16="http://schemas.microsoft.com/office/drawing/2014/main" id="{9C34C43F-2EE2-4FA7-B324-C9D0FE9563C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656547" y="2941482"/>
            <a:ext cx="381000" cy="381000"/>
          </a:xfrm>
          <a:prstGeom prst="rect">
            <a:avLst/>
          </a:prstGeom>
        </p:spPr>
      </p:pic>
      <p:pic>
        <p:nvPicPr>
          <p:cNvPr id="39" name="Graphic 38">
            <a:extLst>
              <a:ext uri="{FF2B5EF4-FFF2-40B4-BE49-F238E27FC236}">
                <a16:creationId xmlns:a16="http://schemas.microsoft.com/office/drawing/2014/main" id="{D95D586E-E2F6-4CB7-98B1-D139FF95CCD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836195" y="2936409"/>
            <a:ext cx="381000" cy="381000"/>
          </a:xfrm>
          <a:prstGeom prst="rect">
            <a:avLst/>
          </a:prstGeom>
        </p:spPr>
      </p:pic>
      <p:pic>
        <p:nvPicPr>
          <p:cNvPr id="42" name="Graphic 12">
            <a:extLst>
              <a:ext uri="{FF2B5EF4-FFF2-40B4-BE49-F238E27FC236}">
                <a16:creationId xmlns:a16="http://schemas.microsoft.com/office/drawing/2014/main" id="{A9A95CC8-2A3F-4064-937D-530CEF9C1B3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917865" y="4047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9">
            <a:extLst>
              <a:ext uri="{FF2B5EF4-FFF2-40B4-BE49-F238E27FC236}">
                <a16:creationId xmlns:a16="http://schemas.microsoft.com/office/drawing/2014/main" id="{62CAC53D-E9E7-4E86-A8FE-B84CE2DA1B3C}"/>
              </a:ext>
            </a:extLst>
          </p:cNvPr>
          <p:cNvSpPr txBox="1">
            <a:spLocks noChangeArrowheads="1"/>
          </p:cNvSpPr>
          <p:nvPr/>
        </p:nvSpPr>
        <p:spPr bwMode="auto">
          <a:xfrm>
            <a:off x="7182354" y="50660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44" name="TextBox 19">
            <a:extLst>
              <a:ext uri="{FF2B5EF4-FFF2-40B4-BE49-F238E27FC236}">
                <a16:creationId xmlns:a16="http://schemas.microsoft.com/office/drawing/2014/main" id="{9C67E649-EAA4-48C7-9325-F59A5F47B97E}"/>
              </a:ext>
            </a:extLst>
          </p:cNvPr>
          <p:cNvSpPr txBox="1">
            <a:spLocks noChangeArrowheads="1"/>
          </p:cNvSpPr>
          <p:nvPr/>
        </p:nvSpPr>
        <p:spPr bwMode="auto">
          <a:xfrm>
            <a:off x="3995111" y="1875555"/>
            <a:ext cx="125253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 (running WAF)</a:t>
            </a:r>
          </a:p>
        </p:txBody>
      </p:sp>
      <p:pic>
        <p:nvPicPr>
          <p:cNvPr id="45" name="Graphic 8">
            <a:extLst>
              <a:ext uri="{FF2B5EF4-FFF2-40B4-BE49-F238E27FC236}">
                <a16:creationId xmlns:a16="http://schemas.microsoft.com/office/drawing/2014/main" id="{7F9E046A-016A-4D34-AE91-27490CF1248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61964" y="1357725"/>
            <a:ext cx="518831" cy="518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a:extLst>
              <a:ext uri="{FF2B5EF4-FFF2-40B4-BE49-F238E27FC236}">
                <a16:creationId xmlns:a16="http://schemas.microsoft.com/office/drawing/2014/main" id="{32BBF6B3-2DBE-4D1E-B825-7348244FD2BD}"/>
              </a:ext>
            </a:extLst>
          </p:cNvPr>
          <p:cNvSpPr txBox="1"/>
          <p:nvPr/>
        </p:nvSpPr>
        <p:spPr>
          <a:xfrm>
            <a:off x="1807596" y="1459819"/>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NAT Gateway</a:t>
            </a:r>
          </a:p>
        </p:txBody>
      </p:sp>
      <p:sp>
        <p:nvSpPr>
          <p:cNvPr id="46" name="TextBox 45">
            <a:extLst>
              <a:ext uri="{FF2B5EF4-FFF2-40B4-BE49-F238E27FC236}">
                <a16:creationId xmlns:a16="http://schemas.microsoft.com/office/drawing/2014/main" id="{19DD9BF0-362F-4BF6-B246-F23E7231C24B}"/>
              </a:ext>
            </a:extLst>
          </p:cNvPr>
          <p:cNvSpPr txBox="1"/>
          <p:nvPr/>
        </p:nvSpPr>
        <p:spPr>
          <a:xfrm>
            <a:off x="5791472" y="1511040"/>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NAT Gateway</a:t>
            </a:r>
          </a:p>
        </p:txBody>
      </p:sp>
      <p:cxnSp>
        <p:nvCxnSpPr>
          <p:cNvPr id="4" name="Connector: Elbow 3">
            <a:extLst>
              <a:ext uri="{FF2B5EF4-FFF2-40B4-BE49-F238E27FC236}">
                <a16:creationId xmlns:a16="http://schemas.microsoft.com/office/drawing/2014/main" id="{3D9AF7EA-36F5-48C1-A609-62FD77AC5F4F}"/>
              </a:ext>
            </a:extLst>
          </p:cNvPr>
          <p:cNvCxnSpPr>
            <a:cxnSpLocks/>
            <a:stCxn id="42" idx="1"/>
            <a:endCxn id="30" idx="0"/>
          </p:cNvCxnSpPr>
          <p:nvPr/>
        </p:nvCxnSpPr>
        <p:spPr>
          <a:xfrm rot="10800000" flipV="1">
            <a:off x="4621379" y="639738"/>
            <a:ext cx="2296486" cy="12777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Connector: Elbow 9">
            <a:extLst>
              <a:ext uri="{FF2B5EF4-FFF2-40B4-BE49-F238E27FC236}">
                <a16:creationId xmlns:a16="http://schemas.microsoft.com/office/drawing/2014/main" id="{D4E61CE3-7F0A-4B67-8248-9CE96F99457D}"/>
              </a:ext>
            </a:extLst>
          </p:cNvPr>
          <p:cNvCxnSpPr>
            <a:cxnSpLocks/>
            <a:stCxn id="30" idx="2"/>
            <a:endCxn id="45" idx="0"/>
          </p:cNvCxnSpPr>
          <p:nvPr/>
        </p:nvCxnSpPr>
        <p:spPr>
          <a:xfrm rot="16200000" flipH="1">
            <a:off x="4561221" y="1297565"/>
            <a:ext cx="120317" cy="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A29758C5-CE81-4FD7-BCA1-FC33A543A0FC}"/>
              </a:ext>
            </a:extLst>
          </p:cNvPr>
          <p:cNvCxnSpPr>
            <a:cxnSpLocks/>
            <a:stCxn id="45" idx="1"/>
            <a:endCxn id="19" idx="3"/>
          </p:cNvCxnSpPr>
          <p:nvPr/>
        </p:nvCxnSpPr>
        <p:spPr>
          <a:xfrm rot="10800000" flipV="1">
            <a:off x="2687302" y="1617141"/>
            <a:ext cx="1674663" cy="128152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1D5B405E-BC23-4339-9C47-593A1C48E345}"/>
              </a:ext>
            </a:extLst>
          </p:cNvPr>
          <p:cNvCxnSpPr>
            <a:cxnSpLocks/>
            <a:stCxn id="45" idx="3"/>
            <a:endCxn id="21" idx="1"/>
          </p:cNvCxnSpPr>
          <p:nvPr/>
        </p:nvCxnSpPr>
        <p:spPr>
          <a:xfrm>
            <a:off x="4880795" y="1617141"/>
            <a:ext cx="1669666" cy="136710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Connector: Elbow 52">
            <a:extLst>
              <a:ext uri="{FF2B5EF4-FFF2-40B4-BE49-F238E27FC236}">
                <a16:creationId xmlns:a16="http://schemas.microsoft.com/office/drawing/2014/main" id="{542F6176-BC5D-4DC1-B17F-83DCC525AA75}"/>
              </a:ext>
            </a:extLst>
          </p:cNvPr>
          <p:cNvCxnSpPr>
            <a:cxnSpLocks/>
            <a:stCxn id="21" idx="0"/>
            <a:endCxn id="24" idx="2"/>
          </p:cNvCxnSpPr>
          <p:nvPr/>
        </p:nvCxnSpPr>
        <p:spPr>
          <a:xfrm rot="5400000" flipH="1" flipV="1">
            <a:off x="6619778" y="2193778"/>
            <a:ext cx="721152" cy="492383"/>
          </a:xfrm>
          <a:prstGeom prst="bentConnector3">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Connector: Elbow 56">
            <a:extLst>
              <a:ext uri="{FF2B5EF4-FFF2-40B4-BE49-F238E27FC236}">
                <a16:creationId xmlns:a16="http://schemas.microsoft.com/office/drawing/2014/main" id="{CD8A1004-4D54-4876-AA2C-718F9A6EAB07}"/>
              </a:ext>
            </a:extLst>
          </p:cNvPr>
          <p:cNvCxnSpPr>
            <a:cxnSpLocks/>
            <a:endCxn id="23" idx="2"/>
          </p:cNvCxnSpPr>
          <p:nvPr/>
        </p:nvCxnSpPr>
        <p:spPr>
          <a:xfrm rot="5400000" flipH="1" flipV="1">
            <a:off x="2576296" y="2153681"/>
            <a:ext cx="672422" cy="497662"/>
          </a:xfrm>
          <a:prstGeom prst="bentConnector3">
            <a:avLst>
              <a:gd name="adj1" fmla="val 50000"/>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0" name="Connector: Elbow 59">
            <a:extLst>
              <a:ext uri="{FF2B5EF4-FFF2-40B4-BE49-F238E27FC236}">
                <a16:creationId xmlns:a16="http://schemas.microsoft.com/office/drawing/2014/main" id="{B861AA7A-0FCB-4463-ACCB-ECEAF08D5956}"/>
              </a:ext>
            </a:extLst>
          </p:cNvPr>
          <p:cNvCxnSpPr>
            <a:cxnSpLocks/>
            <a:stCxn id="23" idx="0"/>
            <a:endCxn id="30" idx="1"/>
          </p:cNvCxnSpPr>
          <p:nvPr/>
        </p:nvCxnSpPr>
        <p:spPr>
          <a:xfrm rot="5400000" flipH="1" flipV="1">
            <a:off x="3458050" y="705747"/>
            <a:ext cx="631667" cy="1225091"/>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Connector: Elbow 62">
            <a:extLst>
              <a:ext uri="{FF2B5EF4-FFF2-40B4-BE49-F238E27FC236}">
                <a16:creationId xmlns:a16="http://schemas.microsoft.com/office/drawing/2014/main" id="{65D70AD6-2D23-4481-8EF5-1EAA958D034A}"/>
              </a:ext>
            </a:extLst>
          </p:cNvPr>
          <p:cNvCxnSpPr>
            <a:cxnSpLocks/>
            <a:stCxn id="24" idx="0"/>
            <a:endCxn id="30" idx="3"/>
          </p:cNvCxnSpPr>
          <p:nvPr/>
        </p:nvCxnSpPr>
        <p:spPr>
          <a:xfrm rot="16200000" flipV="1">
            <a:off x="5719059" y="139729"/>
            <a:ext cx="644759" cy="2370217"/>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6" name="Connector: Elbow 65">
            <a:extLst>
              <a:ext uri="{FF2B5EF4-FFF2-40B4-BE49-F238E27FC236}">
                <a16:creationId xmlns:a16="http://schemas.microsoft.com/office/drawing/2014/main" id="{60DA234B-DC6C-4E7B-BC27-30C9D7AC9FDF}"/>
              </a:ext>
            </a:extLst>
          </p:cNvPr>
          <p:cNvCxnSpPr>
            <a:cxnSpLocks/>
            <a:stCxn id="30" idx="0"/>
            <a:endCxn id="42" idx="1"/>
          </p:cNvCxnSpPr>
          <p:nvPr/>
        </p:nvCxnSpPr>
        <p:spPr>
          <a:xfrm rot="5400000" flipH="1" flipV="1">
            <a:off x="5705737" y="-444620"/>
            <a:ext cx="127770" cy="2296486"/>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5D3E9CFB-F69D-4009-B1B8-997F35A8B257}"/>
              </a:ext>
            </a:extLst>
          </p:cNvPr>
          <p:cNvGrpSpPr/>
          <p:nvPr/>
        </p:nvGrpSpPr>
        <p:grpSpPr>
          <a:xfrm>
            <a:off x="459569" y="1505839"/>
            <a:ext cx="8350874" cy="752126"/>
            <a:chOff x="551545" y="2127249"/>
            <a:chExt cx="8258898" cy="752126"/>
          </a:xfrm>
        </p:grpSpPr>
        <p:sp>
          <p:nvSpPr>
            <p:cNvPr id="70" name="TextBox 26">
              <a:extLst>
                <a:ext uri="{FF2B5EF4-FFF2-40B4-BE49-F238E27FC236}">
                  <a16:creationId xmlns:a16="http://schemas.microsoft.com/office/drawing/2014/main" id="{61972542-6B6D-44B6-B2B1-6DC6F8E0CB3F}"/>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1" name="Graphic 31">
              <a:extLst>
                <a:ext uri="{FF2B5EF4-FFF2-40B4-BE49-F238E27FC236}">
                  <a16:creationId xmlns:a16="http://schemas.microsoft.com/office/drawing/2014/main" id="{64BB834E-87D9-40B6-A566-C76D16450777}"/>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26">
              <a:extLst>
                <a:ext uri="{FF2B5EF4-FFF2-40B4-BE49-F238E27FC236}">
                  <a16:creationId xmlns:a16="http://schemas.microsoft.com/office/drawing/2014/main" id="{9B3B2AF3-C63E-4A06-BB79-F3F27C83B325}"/>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3" name="Graphic 31">
              <a:extLst>
                <a:ext uri="{FF2B5EF4-FFF2-40B4-BE49-F238E27FC236}">
                  <a16:creationId xmlns:a16="http://schemas.microsoft.com/office/drawing/2014/main" id="{5520A3BA-3B74-473C-A575-7E64831A00BC}"/>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 name="Group 74">
            <a:extLst>
              <a:ext uri="{FF2B5EF4-FFF2-40B4-BE49-F238E27FC236}">
                <a16:creationId xmlns:a16="http://schemas.microsoft.com/office/drawing/2014/main" id="{63D56484-3595-4111-9341-B9C5509E11C4}"/>
              </a:ext>
            </a:extLst>
          </p:cNvPr>
          <p:cNvGrpSpPr/>
          <p:nvPr/>
        </p:nvGrpSpPr>
        <p:grpSpPr>
          <a:xfrm>
            <a:off x="459569" y="2574901"/>
            <a:ext cx="8350874" cy="752126"/>
            <a:chOff x="551545" y="2127249"/>
            <a:chExt cx="8258898" cy="752126"/>
          </a:xfrm>
        </p:grpSpPr>
        <p:sp>
          <p:nvSpPr>
            <p:cNvPr id="76" name="TextBox 26">
              <a:extLst>
                <a:ext uri="{FF2B5EF4-FFF2-40B4-BE49-F238E27FC236}">
                  <a16:creationId xmlns:a16="http://schemas.microsoft.com/office/drawing/2014/main" id="{F70B88F4-2A45-4CDB-BF12-C7FE5A285A61}"/>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7" name="Graphic 31">
              <a:extLst>
                <a:ext uri="{FF2B5EF4-FFF2-40B4-BE49-F238E27FC236}">
                  <a16:creationId xmlns:a16="http://schemas.microsoft.com/office/drawing/2014/main" id="{043F910D-D312-4974-A17B-C698F1158F9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26">
              <a:extLst>
                <a:ext uri="{FF2B5EF4-FFF2-40B4-BE49-F238E27FC236}">
                  <a16:creationId xmlns:a16="http://schemas.microsoft.com/office/drawing/2014/main" id="{6A66636D-E50E-475D-999A-CCB95031EF1E}"/>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9" name="Graphic 31">
              <a:extLst>
                <a:ext uri="{FF2B5EF4-FFF2-40B4-BE49-F238E27FC236}">
                  <a16:creationId xmlns:a16="http://schemas.microsoft.com/office/drawing/2014/main" id="{29616238-2E2C-46CA-92B2-D0D890A6F7B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 name="Group 50">
            <a:extLst>
              <a:ext uri="{FF2B5EF4-FFF2-40B4-BE49-F238E27FC236}">
                <a16:creationId xmlns:a16="http://schemas.microsoft.com/office/drawing/2014/main" id="{2D2C21BE-2F0C-BEDE-8F8F-053D359DA7E2}"/>
              </a:ext>
            </a:extLst>
          </p:cNvPr>
          <p:cNvGrpSpPr/>
          <p:nvPr/>
        </p:nvGrpSpPr>
        <p:grpSpPr>
          <a:xfrm>
            <a:off x="454749" y="3551314"/>
            <a:ext cx="8350874" cy="752126"/>
            <a:chOff x="551545" y="2127249"/>
            <a:chExt cx="8258898" cy="752126"/>
          </a:xfrm>
        </p:grpSpPr>
        <p:sp>
          <p:nvSpPr>
            <p:cNvPr id="52" name="TextBox 26">
              <a:extLst>
                <a:ext uri="{FF2B5EF4-FFF2-40B4-BE49-F238E27FC236}">
                  <a16:creationId xmlns:a16="http://schemas.microsoft.com/office/drawing/2014/main" id="{A68E6923-15F1-3DF5-3B1D-2FEC788772B3}"/>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54" name="Graphic 31">
              <a:extLst>
                <a:ext uri="{FF2B5EF4-FFF2-40B4-BE49-F238E27FC236}">
                  <a16:creationId xmlns:a16="http://schemas.microsoft.com/office/drawing/2014/main" id="{26366703-0D24-271D-0A6D-A9124712AB5B}"/>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6">
              <a:extLst>
                <a:ext uri="{FF2B5EF4-FFF2-40B4-BE49-F238E27FC236}">
                  <a16:creationId xmlns:a16="http://schemas.microsoft.com/office/drawing/2014/main" id="{862F5C08-F5E9-0461-5940-631DA029D12A}"/>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56" name="Graphic 31">
              <a:extLst>
                <a:ext uri="{FF2B5EF4-FFF2-40B4-BE49-F238E27FC236}">
                  <a16:creationId xmlns:a16="http://schemas.microsoft.com/office/drawing/2014/main" id="{9DB056BA-7639-0D1E-6199-F466769D8B3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8" name="Rectangle 57">
            <a:extLst>
              <a:ext uri="{FF2B5EF4-FFF2-40B4-BE49-F238E27FC236}">
                <a16:creationId xmlns:a16="http://schemas.microsoft.com/office/drawing/2014/main" id="{1E2555A1-B9A5-3B56-27F2-08771935A01B}"/>
              </a:ext>
            </a:extLst>
          </p:cNvPr>
          <p:cNvSpPr/>
          <p:nvPr/>
        </p:nvSpPr>
        <p:spPr>
          <a:xfrm>
            <a:off x="5755919" y="4297256"/>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Protected subnet</a:t>
            </a:r>
          </a:p>
        </p:txBody>
      </p:sp>
      <p:sp>
        <p:nvSpPr>
          <p:cNvPr id="59" name="Rectangle 58">
            <a:extLst>
              <a:ext uri="{FF2B5EF4-FFF2-40B4-BE49-F238E27FC236}">
                <a16:creationId xmlns:a16="http://schemas.microsoft.com/office/drawing/2014/main" id="{B635BEDC-0664-5EBB-24D4-F31DE0C7F05D}"/>
              </a:ext>
            </a:extLst>
          </p:cNvPr>
          <p:cNvSpPr/>
          <p:nvPr/>
        </p:nvSpPr>
        <p:spPr>
          <a:xfrm>
            <a:off x="1594312" y="4303440"/>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Protected subnet</a:t>
            </a:r>
          </a:p>
        </p:txBody>
      </p:sp>
      <p:pic>
        <p:nvPicPr>
          <p:cNvPr id="61" name="Graphic 60">
            <a:extLst>
              <a:ext uri="{FF2B5EF4-FFF2-40B4-BE49-F238E27FC236}">
                <a16:creationId xmlns:a16="http://schemas.microsoft.com/office/drawing/2014/main" id="{190080E1-B6A4-AE00-CC4C-8531B3C78257}"/>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662007" y="4125818"/>
            <a:ext cx="381000" cy="381000"/>
          </a:xfrm>
          <a:prstGeom prst="rect">
            <a:avLst/>
          </a:prstGeom>
        </p:spPr>
      </p:pic>
      <p:pic>
        <p:nvPicPr>
          <p:cNvPr id="62" name="Graphic 61">
            <a:extLst>
              <a:ext uri="{FF2B5EF4-FFF2-40B4-BE49-F238E27FC236}">
                <a16:creationId xmlns:a16="http://schemas.microsoft.com/office/drawing/2014/main" id="{25F22EB4-752D-DBC9-7824-5ED467BE4135}"/>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841655" y="4120745"/>
            <a:ext cx="381000" cy="381000"/>
          </a:xfrm>
          <a:prstGeom prst="rect">
            <a:avLst/>
          </a:prstGeom>
        </p:spPr>
      </p:pic>
      <p:sp>
        <p:nvSpPr>
          <p:cNvPr id="65" name="TextBox 6">
            <a:extLst>
              <a:ext uri="{FF2B5EF4-FFF2-40B4-BE49-F238E27FC236}">
                <a16:creationId xmlns:a16="http://schemas.microsoft.com/office/drawing/2014/main" id="{0B107A42-1263-29FA-DC2B-66646F141D06}"/>
              </a:ext>
            </a:extLst>
          </p:cNvPr>
          <p:cNvSpPr txBox="1">
            <a:spLocks noChangeArrowheads="1"/>
          </p:cNvSpPr>
          <p:nvPr/>
        </p:nvSpPr>
        <p:spPr bwMode="auto">
          <a:xfrm>
            <a:off x="2253926" y="340193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RDS instance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primary</a:t>
            </a:r>
          </a:p>
        </p:txBody>
      </p:sp>
      <p:pic>
        <p:nvPicPr>
          <p:cNvPr id="68" name="Graphic 37">
            <a:extLst>
              <a:ext uri="{FF2B5EF4-FFF2-40B4-BE49-F238E27FC236}">
                <a16:creationId xmlns:a16="http://schemas.microsoft.com/office/drawing/2014/main" id="{D43D49FA-E6FB-EA53-86EB-DB28F68C2E6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70837" y="36585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39">
            <a:extLst>
              <a:ext uri="{FF2B5EF4-FFF2-40B4-BE49-F238E27FC236}">
                <a16:creationId xmlns:a16="http://schemas.microsoft.com/office/drawing/2014/main" id="{8DDD7AF3-44BE-553C-1D9D-F70B1D9CACD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05562" y="36584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Box 6">
            <a:extLst>
              <a:ext uri="{FF2B5EF4-FFF2-40B4-BE49-F238E27FC236}">
                <a16:creationId xmlns:a16="http://schemas.microsoft.com/office/drawing/2014/main" id="{854CBFA8-BC5A-0AE6-94B9-F8954ED2185E}"/>
              </a:ext>
            </a:extLst>
          </p:cNvPr>
          <p:cNvSpPr txBox="1">
            <a:spLocks noChangeArrowheads="1"/>
          </p:cNvSpPr>
          <p:nvPr/>
        </p:nvSpPr>
        <p:spPr bwMode="auto">
          <a:xfrm>
            <a:off x="6505562" y="340193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RDS instance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2ndary</a:t>
            </a:r>
          </a:p>
        </p:txBody>
      </p:sp>
      <p:cxnSp>
        <p:nvCxnSpPr>
          <p:cNvPr id="91" name="Straight Arrow Connector 90">
            <a:extLst>
              <a:ext uri="{FF2B5EF4-FFF2-40B4-BE49-F238E27FC236}">
                <a16:creationId xmlns:a16="http://schemas.microsoft.com/office/drawing/2014/main" id="{119D1EB5-AF38-53D7-C9C5-611A0EB1531E}"/>
              </a:ext>
            </a:extLst>
          </p:cNvPr>
          <p:cNvCxnSpPr>
            <a:cxnSpLocks/>
            <a:stCxn id="68" idx="0"/>
            <a:endCxn id="19" idx="2"/>
          </p:cNvCxnSpPr>
          <p:nvPr/>
        </p:nvCxnSpPr>
        <p:spPr>
          <a:xfrm flipV="1">
            <a:off x="2499437" y="3082365"/>
            <a:ext cx="4162" cy="576175"/>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2C94605-1523-0E9C-5187-D764818A811C}"/>
              </a:ext>
            </a:extLst>
          </p:cNvPr>
          <p:cNvCxnSpPr>
            <a:cxnSpLocks/>
            <a:stCxn id="68" idx="0"/>
            <a:endCxn id="21" idx="2"/>
          </p:cNvCxnSpPr>
          <p:nvPr/>
        </p:nvCxnSpPr>
        <p:spPr>
          <a:xfrm flipV="1">
            <a:off x="2499437" y="3167949"/>
            <a:ext cx="4234726" cy="490591"/>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5BD32A9-342F-8F8D-B838-40B0652A5C28}"/>
              </a:ext>
            </a:extLst>
          </p:cNvPr>
          <p:cNvCxnSpPr>
            <a:cxnSpLocks/>
            <a:stCxn id="80" idx="1"/>
            <a:endCxn id="68" idx="3"/>
          </p:cNvCxnSpPr>
          <p:nvPr/>
        </p:nvCxnSpPr>
        <p:spPr>
          <a:xfrm flipH="1">
            <a:off x="2728037" y="3887082"/>
            <a:ext cx="3777525" cy="58"/>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9E9B2B74-B4EE-2A27-F3D6-361203D8D91E}"/>
              </a:ext>
            </a:extLst>
          </p:cNvPr>
          <p:cNvSpPr txBox="1"/>
          <p:nvPr/>
        </p:nvSpPr>
        <p:spPr>
          <a:xfrm>
            <a:off x="3742879" y="3844982"/>
            <a:ext cx="2060747"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Synchronous Replication</a:t>
            </a:r>
          </a:p>
        </p:txBody>
      </p:sp>
      <p:pic>
        <p:nvPicPr>
          <p:cNvPr id="106" name="Graphic 21">
            <a:extLst>
              <a:ext uri="{FF2B5EF4-FFF2-40B4-BE49-F238E27FC236}">
                <a16:creationId xmlns:a16="http://schemas.microsoft.com/office/drawing/2014/main" id="{EFFB7963-4239-6610-3F1B-970BDC055BC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55069" y="380142"/>
            <a:ext cx="503208" cy="50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TextBox 107">
            <a:extLst>
              <a:ext uri="{FF2B5EF4-FFF2-40B4-BE49-F238E27FC236}">
                <a16:creationId xmlns:a16="http://schemas.microsoft.com/office/drawing/2014/main" id="{1822C7E3-30BE-0B41-1A22-69A159A5F544}"/>
              </a:ext>
            </a:extLst>
          </p:cNvPr>
          <p:cNvSpPr txBox="1"/>
          <p:nvPr/>
        </p:nvSpPr>
        <p:spPr>
          <a:xfrm>
            <a:off x="4535748" y="4858145"/>
            <a:ext cx="488921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 - Could be running Lambda -OR- Containers in place of EC2</a:t>
            </a:r>
          </a:p>
        </p:txBody>
      </p:sp>
      <p:sp>
        <p:nvSpPr>
          <p:cNvPr id="3" name="Rectangle: Rounded Corners 2">
            <a:extLst>
              <a:ext uri="{FF2B5EF4-FFF2-40B4-BE49-F238E27FC236}">
                <a16:creationId xmlns:a16="http://schemas.microsoft.com/office/drawing/2014/main" id="{75DBC9B6-8F29-1B89-A0B6-89442B393DF5}"/>
              </a:ext>
            </a:extLst>
          </p:cNvPr>
          <p:cNvSpPr/>
          <p:nvPr/>
        </p:nvSpPr>
        <p:spPr>
          <a:xfrm>
            <a:off x="463958" y="809464"/>
            <a:ext cx="8470491" cy="3982178"/>
          </a:xfrm>
          <a:prstGeom prst="roundRect">
            <a:avLst/>
          </a:prstGeom>
          <a:solidFill>
            <a:srgbClr val="FF0000">
              <a:alpha val="32941"/>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546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7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8" grpId="0" animBg="1"/>
      <p:bldP spid="36" grpId="0" animBg="1"/>
      <p:bldP spid="8" grpId="0" animBg="1"/>
      <p:bldP spid="13" grpId="0"/>
      <p:bldP spid="14" grpId="0"/>
      <p:bldP spid="29" grpId="0"/>
      <p:bldP spid="44" grpId="0"/>
      <p:bldP spid="41" grpId="0"/>
      <p:bldP spid="46" grpId="0"/>
      <p:bldP spid="58" grpId="0" animBg="1"/>
      <p:bldP spid="59" grpId="0" animBg="1"/>
      <p:bldP spid="104" grpId="0"/>
      <p:bldP spid="10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0DAA6-3EF9-4BF6-F2C0-C0D0C79EF1B3}"/>
              </a:ext>
            </a:extLst>
          </p:cNvPr>
          <p:cNvSpPr>
            <a:spLocks noGrp="1"/>
          </p:cNvSpPr>
          <p:nvPr>
            <p:ph type="title"/>
          </p:nvPr>
        </p:nvSpPr>
        <p:spPr/>
        <p:txBody>
          <a:bodyPr/>
          <a:lstStyle/>
          <a:p>
            <a:r>
              <a:rPr lang="en-US" dirty="0"/>
              <a:t>CIDR: Shorthand for IP ranges</a:t>
            </a:r>
          </a:p>
        </p:txBody>
      </p:sp>
      <p:sp>
        <p:nvSpPr>
          <p:cNvPr id="3" name="Content Placeholder 2">
            <a:extLst>
              <a:ext uri="{FF2B5EF4-FFF2-40B4-BE49-F238E27FC236}">
                <a16:creationId xmlns:a16="http://schemas.microsoft.com/office/drawing/2014/main" id="{241C9521-8238-F6F3-872C-5F52279DD434}"/>
              </a:ext>
            </a:extLst>
          </p:cNvPr>
          <p:cNvSpPr>
            <a:spLocks noGrp="1"/>
          </p:cNvSpPr>
          <p:nvPr>
            <p:ph idx="1"/>
          </p:nvPr>
        </p:nvSpPr>
        <p:spPr/>
        <p:txBody>
          <a:bodyPr/>
          <a:lstStyle/>
          <a:p>
            <a:r>
              <a:rPr lang="en-US" dirty="0"/>
              <a:t>Common CIDR blocks… who can tell us what each of these mean?</a:t>
            </a:r>
          </a:p>
          <a:p>
            <a:r>
              <a:rPr lang="en-US" dirty="0"/>
              <a:t>0.0.0.0/0</a:t>
            </a:r>
          </a:p>
          <a:p>
            <a:r>
              <a:rPr lang="en-US" dirty="0"/>
              <a:t>192.168.0.0/24</a:t>
            </a:r>
          </a:p>
          <a:p>
            <a:r>
              <a:rPr lang="en-US" dirty="0"/>
              <a:t>1.2.3.4/32</a:t>
            </a:r>
          </a:p>
          <a:p>
            <a:r>
              <a:rPr lang="en-US" dirty="0"/>
              <a:t>5.4.3.2/29</a:t>
            </a:r>
          </a:p>
          <a:p>
            <a:r>
              <a:rPr lang="en-US" dirty="0"/>
              <a:t>200.100.50.20/16</a:t>
            </a:r>
          </a:p>
        </p:txBody>
      </p:sp>
    </p:spTree>
    <p:extLst>
      <p:ext uri="{BB962C8B-B14F-4D97-AF65-F5344CB8AC3E}">
        <p14:creationId xmlns:p14="http://schemas.microsoft.com/office/powerpoint/2010/main" val="1960999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7DDE4-7FA0-47B9-AE76-C29D7F5986C3}"/>
              </a:ext>
            </a:extLst>
          </p:cNvPr>
          <p:cNvSpPr/>
          <p:nvPr/>
        </p:nvSpPr>
        <p:spPr>
          <a:xfrm>
            <a:off x="1608442" y="1968324"/>
            <a:ext cx="1765300" cy="261903"/>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31C8A48B-FDAA-4424-AC72-C9210300FFEE}"/>
              </a:ext>
            </a:extLst>
          </p:cNvPr>
          <p:cNvSpPr/>
          <p:nvPr/>
        </p:nvSpPr>
        <p:spPr>
          <a:xfrm>
            <a:off x="5750459" y="1987996"/>
            <a:ext cx="1765300" cy="889002"/>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38" name="Rectangle 37">
            <a:extLst>
              <a:ext uri="{FF2B5EF4-FFF2-40B4-BE49-F238E27FC236}">
                <a16:creationId xmlns:a16="http://schemas.microsoft.com/office/drawing/2014/main" id="{E0B484FB-0169-4A6B-91D9-58D56AB9E96B}"/>
              </a:ext>
            </a:extLst>
          </p:cNvPr>
          <p:cNvSpPr/>
          <p:nvPr/>
        </p:nvSpPr>
        <p:spPr>
          <a:xfrm>
            <a:off x="5750459" y="3112920"/>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36" name="Rectangle 35">
            <a:extLst>
              <a:ext uri="{FF2B5EF4-FFF2-40B4-BE49-F238E27FC236}">
                <a16:creationId xmlns:a16="http://schemas.microsoft.com/office/drawing/2014/main" id="{55E9F519-C792-4185-89C3-927ED5778F6A}"/>
              </a:ext>
            </a:extLst>
          </p:cNvPr>
          <p:cNvSpPr/>
          <p:nvPr/>
        </p:nvSpPr>
        <p:spPr>
          <a:xfrm>
            <a:off x="1588852" y="3119104"/>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a:xfrm>
            <a:off x="805778" y="1"/>
            <a:ext cx="7548179" cy="560552"/>
          </a:xfrm>
          <a:prstGeom prst="rect">
            <a:avLst/>
          </a:prstGeom>
        </p:spPr>
        <p:txBody>
          <a:bodyPr/>
          <a:lstStyle/>
          <a:p>
            <a:r>
              <a:rPr lang="en-US" dirty="0"/>
              <a:t>VPCs, Subnets, R/Ts</a:t>
            </a:r>
          </a:p>
        </p:txBody>
      </p:sp>
      <p:sp>
        <p:nvSpPr>
          <p:cNvPr id="7" name="Rectangle 6">
            <a:extLst>
              <a:ext uri="{FF2B5EF4-FFF2-40B4-BE49-F238E27FC236}">
                <a16:creationId xmlns:a16="http://schemas.microsoft.com/office/drawing/2014/main" id="{648C017A-E661-47E9-A519-BBE1694B5799}"/>
              </a:ext>
            </a:extLst>
          </p:cNvPr>
          <p:cNvSpPr/>
          <p:nvPr/>
        </p:nvSpPr>
        <p:spPr>
          <a:xfrm>
            <a:off x="1550898" y="1128768"/>
            <a:ext cx="1971013" cy="3481744"/>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1</a:t>
            </a:r>
          </a:p>
        </p:txBody>
      </p:sp>
      <p:sp>
        <p:nvSpPr>
          <p:cNvPr id="9" name="Rectangle 8">
            <a:extLst>
              <a:ext uri="{FF2B5EF4-FFF2-40B4-BE49-F238E27FC236}">
                <a16:creationId xmlns:a16="http://schemas.microsoft.com/office/drawing/2014/main" id="{2BBD4AAB-817F-4085-BC9D-7618805A253F}"/>
              </a:ext>
            </a:extLst>
          </p:cNvPr>
          <p:cNvSpPr/>
          <p:nvPr/>
        </p:nvSpPr>
        <p:spPr>
          <a:xfrm>
            <a:off x="5814167" y="1128769"/>
            <a:ext cx="1904762" cy="3581678"/>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2</a:t>
            </a:r>
          </a:p>
        </p:txBody>
      </p:sp>
      <p:pic>
        <p:nvPicPr>
          <p:cNvPr id="25" name="Graphic 24">
            <a:extLst>
              <a:ext uri="{FF2B5EF4-FFF2-40B4-BE49-F238E27FC236}">
                <a16:creationId xmlns:a16="http://schemas.microsoft.com/office/drawing/2014/main" id="{428F499C-E8D0-449D-90B9-E8A02AA5DE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594" y="1031720"/>
            <a:ext cx="363359" cy="363359"/>
          </a:xfrm>
          <a:prstGeom prst="rect">
            <a:avLst/>
          </a:prstGeom>
        </p:spPr>
      </p:pic>
      <p:sp>
        <p:nvSpPr>
          <p:cNvPr id="28" name="Rectangle 27">
            <a:extLst>
              <a:ext uri="{FF2B5EF4-FFF2-40B4-BE49-F238E27FC236}">
                <a16:creationId xmlns:a16="http://schemas.microsoft.com/office/drawing/2014/main" id="{FD4080DD-4606-4CFB-8B34-13150E871D36}"/>
              </a:ext>
            </a:extLst>
          </p:cNvPr>
          <p:cNvSpPr/>
          <p:nvPr/>
        </p:nvSpPr>
        <p:spPr>
          <a:xfrm>
            <a:off x="639607" y="1013202"/>
            <a:ext cx="7974626" cy="3597310"/>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ln w="0"/>
                <a:solidFill>
                  <a:schemeClr val="accent6"/>
                </a:solidFill>
                <a:latin typeface="Arial" panose="020B0604020202020204" pitchFamily="34" charset="0"/>
                <a:cs typeface="Arial" panose="020B0604020202020204" pitchFamily="34" charset="0"/>
              </a:rPr>
              <a:t>VPC</a:t>
            </a:r>
          </a:p>
        </p:txBody>
      </p:sp>
      <p:pic>
        <p:nvPicPr>
          <p:cNvPr id="33" name="Graphic 32">
            <a:extLst>
              <a:ext uri="{FF2B5EF4-FFF2-40B4-BE49-F238E27FC236}">
                <a16:creationId xmlns:a16="http://schemas.microsoft.com/office/drawing/2014/main" id="{2AB08643-F1F7-463F-BC4F-5E7E6ADF52C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662007" y="1779902"/>
            <a:ext cx="381000" cy="381000"/>
          </a:xfrm>
          <a:prstGeom prst="rect">
            <a:avLst/>
          </a:prstGeom>
        </p:spPr>
      </p:pic>
      <p:pic>
        <p:nvPicPr>
          <p:cNvPr id="35" name="Graphic 34">
            <a:extLst>
              <a:ext uri="{FF2B5EF4-FFF2-40B4-BE49-F238E27FC236}">
                <a16:creationId xmlns:a16="http://schemas.microsoft.com/office/drawing/2014/main" id="{38C83FFF-6DA5-4028-96DA-5B1CD62D065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859654" y="1793873"/>
            <a:ext cx="381000" cy="381000"/>
          </a:xfrm>
          <a:prstGeom prst="rect">
            <a:avLst/>
          </a:prstGeom>
        </p:spPr>
      </p:pic>
      <p:pic>
        <p:nvPicPr>
          <p:cNvPr id="37" name="Graphic 36">
            <a:extLst>
              <a:ext uri="{FF2B5EF4-FFF2-40B4-BE49-F238E27FC236}">
                <a16:creationId xmlns:a16="http://schemas.microsoft.com/office/drawing/2014/main" id="{9C34C43F-2EE2-4FA7-B324-C9D0FE9563C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656547" y="2941482"/>
            <a:ext cx="381000" cy="381000"/>
          </a:xfrm>
          <a:prstGeom prst="rect">
            <a:avLst/>
          </a:prstGeom>
        </p:spPr>
      </p:pic>
      <p:pic>
        <p:nvPicPr>
          <p:cNvPr id="39" name="Graphic 38">
            <a:extLst>
              <a:ext uri="{FF2B5EF4-FFF2-40B4-BE49-F238E27FC236}">
                <a16:creationId xmlns:a16="http://schemas.microsoft.com/office/drawing/2014/main" id="{D95D586E-E2F6-4CB7-98B1-D139FF95CCD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36195" y="2936409"/>
            <a:ext cx="381000" cy="381000"/>
          </a:xfrm>
          <a:prstGeom prst="rect">
            <a:avLst/>
          </a:prstGeom>
        </p:spPr>
      </p:pic>
      <p:grpSp>
        <p:nvGrpSpPr>
          <p:cNvPr id="74" name="Group 73">
            <a:extLst>
              <a:ext uri="{FF2B5EF4-FFF2-40B4-BE49-F238E27FC236}">
                <a16:creationId xmlns:a16="http://schemas.microsoft.com/office/drawing/2014/main" id="{5D3E9CFB-F69D-4009-B1B8-997F35A8B257}"/>
              </a:ext>
            </a:extLst>
          </p:cNvPr>
          <p:cNvGrpSpPr/>
          <p:nvPr/>
        </p:nvGrpSpPr>
        <p:grpSpPr>
          <a:xfrm>
            <a:off x="459569" y="1505839"/>
            <a:ext cx="8350874" cy="752126"/>
            <a:chOff x="551545" y="2127249"/>
            <a:chExt cx="8258898" cy="752126"/>
          </a:xfrm>
        </p:grpSpPr>
        <p:sp>
          <p:nvSpPr>
            <p:cNvPr id="70" name="TextBox 26">
              <a:extLst>
                <a:ext uri="{FF2B5EF4-FFF2-40B4-BE49-F238E27FC236}">
                  <a16:creationId xmlns:a16="http://schemas.microsoft.com/office/drawing/2014/main" id="{61972542-6B6D-44B6-B2B1-6DC6F8E0CB3F}"/>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1" name="Graphic 31">
              <a:extLst>
                <a:ext uri="{FF2B5EF4-FFF2-40B4-BE49-F238E27FC236}">
                  <a16:creationId xmlns:a16="http://schemas.microsoft.com/office/drawing/2014/main" id="{64BB834E-87D9-40B6-A566-C76D16450777}"/>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26">
              <a:extLst>
                <a:ext uri="{FF2B5EF4-FFF2-40B4-BE49-F238E27FC236}">
                  <a16:creationId xmlns:a16="http://schemas.microsoft.com/office/drawing/2014/main" id="{9B3B2AF3-C63E-4A06-BB79-F3F27C83B325}"/>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3" name="Graphic 31">
              <a:extLst>
                <a:ext uri="{FF2B5EF4-FFF2-40B4-BE49-F238E27FC236}">
                  <a16:creationId xmlns:a16="http://schemas.microsoft.com/office/drawing/2014/main" id="{5520A3BA-3B74-473C-A575-7E64831A00BC}"/>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 name="Group 74">
            <a:extLst>
              <a:ext uri="{FF2B5EF4-FFF2-40B4-BE49-F238E27FC236}">
                <a16:creationId xmlns:a16="http://schemas.microsoft.com/office/drawing/2014/main" id="{63D56484-3595-4111-9341-B9C5509E11C4}"/>
              </a:ext>
            </a:extLst>
          </p:cNvPr>
          <p:cNvGrpSpPr/>
          <p:nvPr/>
        </p:nvGrpSpPr>
        <p:grpSpPr>
          <a:xfrm>
            <a:off x="459569" y="2574901"/>
            <a:ext cx="8350874" cy="752126"/>
            <a:chOff x="551545" y="2127249"/>
            <a:chExt cx="8258898" cy="752126"/>
          </a:xfrm>
        </p:grpSpPr>
        <p:sp>
          <p:nvSpPr>
            <p:cNvPr id="76" name="TextBox 26">
              <a:extLst>
                <a:ext uri="{FF2B5EF4-FFF2-40B4-BE49-F238E27FC236}">
                  <a16:creationId xmlns:a16="http://schemas.microsoft.com/office/drawing/2014/main" id="{F70B88F4-2A45-4CDB-BF12-C7FE5A285A61}"/>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7" name="Graphic 31">
              <a:extLst>
                <a:ext uri="{FF2B5EF4-FFF2-40B4-BE49-F238E27FC236}">
                  <a16:creationId xmlns:a16="http://schemas.microsoft.com/office/drawing/2014/main" id="{043F910D-D312-4974-A17B-C698F1158F9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26">
              <a:extLst>
                <a:ext uri="{FF2B5EF4-FFF2-40B4-BE49-F238E27FC236}">
                  <a16:creationId xmlns:a16="http://schemas.microsoft.com/office/drawing/2014/main" id="{6A66636D-E50E-475D-999A-CCB95031EF1E}"/>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9" name="Graphic 31">
              <a:extLst>
                <a:ext uri="{FF2B5EF4-FFF2-40B4-BE49-F238E27FC236}">
                  <a16:creationId xmlns:a16="http://schemas.microsoft.com/office/drawing/2014/main" id="{29616238-2E2C-46CA-92B2-D0D890A6F7B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 name="Group 50">
            <a:extLst>
              <a:ext uri="{FF2B5EF4-FFF2-40B4-BE49-F238E27FC236}">
                <a16:creationId xmlns:a16="http://schemas.microsoft.com/office/drawing/2014/main" id="{2D2C21BE-2F0C-BEDE-8F8F-053D359DA7E2}"/>
              </a:ext>
            </a:extLst>
          </p:cNvPr>
          <p:cNvGrpSpPr/>
          <p:nvPr/>
        </p:nvGrpSpPr>
        <p:grpSpPr>
          <a:xfrm>
            <a:off x="454749" y="3551314"/>
            <a:ext cx="8350874" cy="752126"/>
            <a:chOff x="551545" y="2127249"/>
            <a:chExt cx="8258898" cy="752126"/>
          </a:xfrm>
        </p:grpSpPr>
        <p:sp>
          <p:nvSpPr>
            <p:cNvPr id="52" name="TextBox 26">
              <a:extLst>
                <a:ext uri="{FF2B5EF4-FFF2-40B4-BE49-F238E27FC236}">
                  <a16:creationId xmlns:a16="http://schemas.microsoft.com/office/drawing/2014/main" id="{A68E6923-15F1-3DF5-3B1D-2FEC788772B3}"/>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54" name="Graphic 31">
              <a:extLst>
                <a:ext uri="{FF2B5EF4-FFF2-40B4-BE49-F238E27FC236}">
                  <a16:creationId xmlns:a16="http://schemas.microsoft.com/office/drawing/2014/main" id="{26366703-0D24-271D-0A6D-A9124712AB5B}"/>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6">
              <a:extLst>
                <a:ext uri="{FF2B5EF4-FFF2-40B4-BE49-F238E27FC236}">
                  <a16:creationId xmlns:a16="http://schemas.microsoft.com/office/drawing/2014/main" id="{862F5C08-F5E9-0461-5940-631DA029D12A}"/>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56" name="Graphic 31">
              <a:extLst>
                <a:ext uri="{FF2B5EF4-FFF2-40B4-BE49-F238E27FC236}">
                  <a16:creationId xmlns:a16="http://schemas.microsoft.com/office/drawing/2014/main" id="{9DB056BA-7639-0D1E-6199-F466769D8B3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8" name="Rectangle 57">
            <a:extLst>
              <a:ext uri="{FF2B5EF4-FFF2-40B4-BE49-F238E27FC236}">
                <a16:creationId xmlns:a16="http://schemas.microsoft.com/office/drawing/2014/main" id="{1E2555A1-B9A5-3B56-27F2-08771935A01B}"/>
              </a:ext>
            </a:extLst>
          </p:cNvPr>
          <p:cNvSpPr/>
          <p:nvPr/>
        </p:nvSpPr>
        <p:spPr>
          <a:xfrm>
            <a:off x="5755919" y="4297256"/>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Protected subnet</a:t>
            </a:r>
          </a:p>
        </p:txBody>
      </p:sp>
      <p:sp>
        <p:nvSpPr>
          <p:cNvPr id="59" name="Rectangle 58">
            <a:extLst>
              <a:ext uri="{FF2B5EF4-FFF2-40B4-BE49-F238E27FC236}">
                <a16:creationId xmlns:a16="http://schemas.microsoft.com/office/drawing/2014/main" id="{B635BEDC-0664-5EBB-24D4-F31DE0C7F05D}"/>
              </a:ext>
            </a:extLst>
          </p:cNvPr>
          <p:cNvSpPr/>
          <p:nvPr/>
        </p:nvSpPr>
        <p:spPr>
          <a:xfrm>
            <a:off x="1594312" y="4303440"/>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Protected subnet</a:t>
            </a:r>
          </a:p>
        </p:txBody>
      </p:sp>
      <p:pic>
        <p:nvPicPr>
          <p:cNvPr id="61" name="Graphic 60">
            <a:extLst>
              <a:ext uri="{FF2B5EF4-FFF2-40B4-BE49-F238E27FC236}">
                <a16:creationId xmlns:a16="http://schemas.microsoft.com/office/drawing/2014/main" id="{190080E1-B6A4-AE00-CC4C-8531B3C7825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662007" y="4125818"/>
            <a:ext cx="381000" cy="381000"/>
          </a:xfrm>
          <a:prstGeom prst="rect">
            <a:avLst/>
          </a:prstGeom>
        </p:spPr>
      </p:pic>
      <p:pic>
        <p:nvPicPr>
          <p:cNvPr id="62" name="Graphic 61">
            <a:extLst>
              <a:ext uri="{FF2B5EF4-FFF2-40B4-BE49-F238E27FC236}">
                <a16:creationId xmlns:a16="http://schemas.microsoft.com/office/drawing/2014/main" id="{25F22EB4-752D-DBC9-7824-5ED467BE413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41655" y="4120745"/>
            <a:ext cx="381000" cy="381000"/>
          </a:xfrm>
          <a:prstGeom prst="rect">
            <a:avLst/>
          </a:prstGeom>
        </p:spPr>
      </p:pic>
    </p:spTree>
    <p:extLst>
      <p:ext uri="{BB962C8B-B14F-4D97-AF65-F5344CB8AC3E}">
        <p14:creationId xmlns:p14="http://schemas.microsoft.com/office/powerpoint/2010/main" val="166995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8" grpId="0" animBg="1"/>
      <p:bldP spid="36" grpId="0" animBg="1"/>
      <p:bldP spid="58" grpId="0" animBg="1"/>
      <p:bldP spid="5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7D352-8091-0BD1-C8EF-0DD26D3A22B5}"/>
              </a:ext>
            </a:extLst>
          </p:cNvPr>
          <p:cNvSpPr>
            <a:spLocks noGrp="1"/>
          </p:cNvSpPr>
          <p:nvPr>
            <p:ph type="title"/>
          </p:nvPr>
        </p:nvSpPr>
        <p:spPr/>
        <p:txBody>
          <a:bodyPr/>
          <a:lstStyle/>
          <a:p>
            <a:r>
              <a:rPr lang="en-US" dirty="0"/>
              <a:t>SGs &amp; NACLs</a:t>
            </a:r>
          </a:p>
        </p:txBody>
      </p:sp>
      <p:sp>
        <p:nvSpPr>
          <p:cNvPr id="3" name="Content Placeholder 2">
            <a:extLst>
              <a:ext uri="{FF2B5EF4-FFF2-40B4-BE49-F238E27FC236}">
                <a16:creationId xmlns:a16="http://schemas.microsoft.com/office/drawing/2014/main" id="{28D89C68-2E81-E01C-1CF2-0FDC92252AFD}"/>
              </a:ext>
            </a:extLst>
          </p:cNvPr>
          <p:cNvSpPr>
            <a:spLocks noGrp="1"/>
          </p:cNvSpPr>
          <p:nvPr>
            <p:ph idx="1"/>
          </p:nvPr>
        </p:nvSpPr>
        <p:spPr/>
        <p:txBody>
          <a:bodyPr/>
          <a:lstStyle/>
          <a:p>
            <a:endParaRPr lang="en-US"/>
          </a:p>
        </p:txBody>
      </p:sp>
      <p:pic>
        <p:nvPicPr>
          <p:cNvPr id="4098" name="Picture 2" descr="AWS VPC Security - Security Group vs NACLs">
            <a:extLst>
              <a:ext uri="{FF2B5EF4-FFF2-40B4-BE49-F238E27FC236}">
                <a16:creationId xmlns:a16="http://schemas.microsoft.com/office/drawing/2014/main" id="{5C7A0D3E-D55E-644D-373A-8A0D66989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205" y="719796"/>
            <a:ext cx="8259324" cy="4007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008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4462C-7513-DA6E-2747-27B05E686690}"/>
              </a:ext>
            </a:extLst>
          </p:cNvPr>
          <p:cNvSpPr>
            <a:spLocks noGrp="1"/>
          </p:cNvSpPr>
          <p:nvPr>
            <p:ph type="title"/>
          </p:nvPr>
        </p:nvSpPr>
        <p:spPr/>
        <p:txBody>
          <a:bodyPr/>
          <a:lstStyle/>
          <a:p>
            <a:r>
              <a:rPr lang="en-US" dirty="0"/>
              <a:t>Security Group Example</a:t>
            </a:r>
          </a:p>
        </p:txBody>
      </p:sp>
      <p:pic>
        <p:nvPicPr>
          <p:cNvPr id="16386" name="Picture 2">
            <a:extLst>
              <a:ext uri="{FF2B5EF4-FFF2-40B4-BE49-F238E27FC236}">
                <a16:creationId xmlns:a16="http://schemas.microsoft.com/office/drawing/2014/main" id="{0CC3763F-3EB5-0676-7502-023FF2F3AC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690563"/>
            <a:ext cx="8572500" cy="37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290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4462C-7513-DA6E-2747-27B05E686690}"/>
              </a:ext>
            </a:extLst>
          </p:cNvPr>
          <p:cNvSpPr>
            <a:spLocks noGrp="1"/>
          </p:cNvSpPr>
          <p:nvPr>
            <p:ph type="title"/>
          </p:nvPr>
        </p:nvSpPr>
        <p:spPr/>
        <p:txBody>
          <a:bodyPr/>
          <a:lstStyle/>
          <a:p>
            <a:r>
              <a:rPr lang="en-US" dirty="0"/>
              <a:t>NACL Example</a:t>
            </a:r>
          </a:p>
        </p:txBody>
      </p:sp>
      <p:pic>
        <p:nvPicPr>
          <p:cNvPr id="17410" name="Picture 2">
            <a:extLst>
              <a:ext uri="{FF2B5EF4-FFF2-40B4-BE49-F238E27FC236}">
                <a16:creationId xmlns:a16="http://schemas.microsoft.com/office/drawing/2014/main" id="{AFE9B8BA-C9A3-F702-0FC5-F59A5D11E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756" y="697786"/>
            <a:ext cx="7710487" cy="3983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729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BFF39-EC12-9F63-BA4C-8C86A9746D97}"/>
              </a:ext>
            </a:extLst>
          </p:cNvPr>
          <p:cNvSpPr>
            <a:spLocks noGrp="1"/>
          </p:cNvSpPr>
          <p:nvPr>
            <p:ph type="title"/>
          </p:nvPr>
        </p:nvSpPr>
        <p:spPr/>
        <p:txBody>
          <a:bodyPr/>
          <a:lstStyle/>
          <a:p>
            <a:r>
              <a:rPr lang="en-US" dirty="0"/>
              <a:t>Knowledge Check…</a:t>
            </a:r>
          </a:p>
        </p:txBody>
      </p:sp>
      <p:pic>
        <p:nvPicPr>
          <p:cNvPr id="5122" name="Picture 2" descr="AWS Security Groups VS NACLs | AWSBoy">
            <a:extLst>
              <a:ext uri="{FF2B5EF4-FFF2-40B4-BE49-F238E27FC236}">
                <a16:creationId xmlns:a16="http://schemas.microsoft.com/office/drawing/2014/main" id="{ABAE270A-9E83-80CF-1677-990F2C1124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474" y="519313"/>
            <a:ext cx="4162425" cy="4462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4568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163D-62CE-E188-40B6-C98C67542051}"/>
              </a:ext>
            </a:extLst>
          </p:cNvPr>
          <p:cNvSpPr>
            <a:spLocks noGrp="1"/>
          </p:cNvSpPr>
          <p:nvPr>
            <p:ph type="title"/>
          </p:nvPr>
        </p:nvSpPr>
        <p:spPr/>
        <p:txBody>
          <a:bodyPr/>
          <a:lstStyle/>
          <a:p>
            <a:r>
              <a:rPr lang="en-US" dirty="0"/>
              <a:t>IG vs VPC Endpoint</a:t>
            </a:r>
          </a:p>
        </p:txBody>
      </p:sp>
      <p:pic>
        <p:nvPicPr>
          <p:cNvPr id="6146" name="Picture 2" descr="AWS VPC EndPoints &amp; its Type. VPC EndPoint Service vs VPC Gateway… | by  Varun Kumar Manik | Medium">
            <a:extLst>
              <a:ext uri="{FF2B5EF4-FFF2-40B4-BE49-F238E27FC236}">
                <a16:creationId xmlns:a16="http://schemas.microsoft.com/office/drawing/2014/main" id="{09F9D179-5D52-5F6F-D5DE-3F42D9921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726" y="520444"/>
            <a:ext cx="6066548" cy="4102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220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A212C5D2-E686-37E7-2F24-DF5A6DC30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187" y="681038"/>
            <a:ext cx="5918347"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035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a:prstGeom prst="rect">
            <a:avLst/>
          </a:prstGeom>
          <a:solidFill>
            <a:schemeClr val="accent1">
              <a:lumMod val="60000"/>
              <a:lumOff val="40000"/>
            </a:schemeClr>
          </a:solidFill>
        </p:spPr>
        <p:txBody>
          <a:bodyPr/>
          <a:lstStyle/>
          <a:p>
            <a:r>
              <a:rPr lang="en-US" dirty="0"/>
              <a:t>S1: Scenario &amp; Intro</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Course outline &amp; objectives</a:t>
            </a:r>
          </a:p>
          <a:p>
            <a:r>
              <a:rPr lang="en-US" dirty="0"/>
              <a:t>Architecture Scenario</a:t>
            </a:r>
          </a:p>
          <a:p>
            <a:r>
              <a:rPr lang="en-US" dirty="0"/>
              <a:t>AWS’ Well Architected Framework</a:t>
            </a:r>
          </a:p>
        </p:txBody>
      </p:sp>
    </p:spTree>
    <p:extLst>
      <p:ext uri="{BB962C8B-B14F-4D97-AF65-F5344CB8AC3E}">
        <p14:creationId xmlns:p14="http://schemas.microsoft.com/office/powerpoint/2010/main" val="39370645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a:prstGeom prst="rect">
            <a:avLst/>
          </a:prstGeom>
          <a:solidFill>
            <a:schemeClr val="accent1">
              <a:lumMod val="60000"/>
              <a:lumOff val="40000"/>
            </a:schemeClr>
          </a:solidFill>
        </p:spPr>
        <p:txBody>
          <a:bodyPr/>
          <a:lstStyle/>
          <a:p>
            <a:r>
              <a:rPr lang="en-US" dirty="0"/>
              <a:t>S6: EC2, EBS, </a:t>
            </a:r>
            <a:r>
              <a:rPr lang="en-US" dirty="0" err="1"/>
              <a:t>AutoScaling</a:t>
            </a:r>
            <a:endParaRPr lang="en-US" dirty="0"/>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EC2</a:t>
            </a:r>
          </a:p>
          <a:p>
            <a:pPr lvl="1"/>
            <a:r>
              <a:rPr lang="en-US" dirty="0"/>
              <a:t>AMI, Instance Types</a:t>
            </a:r>
          </a:p>
          <a:p>
            <a:pPr lvl="1"/>
            <a:r>
              <a:rPr lang="en-US" dirty="0" err="1"/>
              <a:t>UserData</a:t>
            </a:r>
            <a:r>
              <a:rPr lang="en-US" dirty="0"/>
              <a:t>, Instance Metadata service</a:t>
            </a:r>
          </a:p>
          <a:p>
            <a:pPr lvl="1"/>
            <a:r>
              <a:rPr lang="en-US" dirty="0"/>
              <a:t>EBS vs instance storage</a:t>
            </a:r>
          </a:p>
          <a:p>
            <a:pPr lvl="1"/>
            <a:r>
              <a:rPr lang="en-US" dirty="0"/>
              <a:t>EC2 vs Containers vs Lambda</a:t>
            </a:r>
          </a:p>
          <a:p>
            <a:r>
              <a:rPr lang="en-US" dirty="0" err="1"/>
              <a:t>AutoScaling</a:t>
            </a:r>
            <a:endParaRPr lang="en-US" dirty="0"/>
          </a:p>
          <a:p>
            <a:pPr lvl="1"/>
            <a:r>
              <a:rPr lang="en-US" dirty="0"/>
              <a:t>Launch Template / Configuration</a:t>
            </a:r>
          </a:p>
          <a:p>
            <a:pPr lvl="1"/>
            <a:r>
              <a:rPr lang="en-US" dirty="0"/>
              <a:t>ASG</a:t>
            </a:r>
          </a:p>
          <a:p>
            <a:pPr lvl="1"/>
            <a:r>
              <a:rPr lang="en-US" dirty="0"/>
              <a:t>ASP &amp; CloudWatch Alarms</a:t>
            </a:r>
          </a:p>
          <a:p>
            <a:pPr lvl="1"/>
            <a:endParaRPr lang="en-US" dirty="0"/>
          </a:p>
        </p:txBody>
      </p:sp>
    </p:spTree>
    <p:extLst>
      <p:ext uri="{BB962C8B-B14F-4D97-AF65-F5344CB8AC3E}">
        <p14:creationId xmlns:p14="http://schemas.microsoft.com/office/powerpoint/2010/main" val="3477727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7DDE4-7FA0-47B9-AE76-C29D7F5986C3}"/>
              </a:ext>
            </a:extLst>
          </p:cNvPr>
          <p:cNvSpPr/>
          <p:nvPr/>
        </p:nvSpPr>
        <p:spPr>
          <a:xfrm>
            <a:off x="1608442" y="1968324"/>
            <a:ext cx="1765300" cy="261903"/>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31C8A48B-FDAA-4424-AC72-C9210300FFEE}"/>
              </a:ext>
            </a:extLst>
          </p:cNvPr>
          <p:cNvSpPr/>
          <p:nvPr/>
        </p:nvSpPr>
        <p:spPr>
          <a:xfrm>
            <a:off x="5750459" y="1987996"/>
            <a:ext cx="1765300" cy="889002"/>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38" name="Rectangle 37">
            <a:extLst>
              <a:ext uri="{FF2B5EF4-FFF2-40B4-BE49-F238E27FC236}">
                <a16:creationId xmlns:a16="http://schemas.microsoft.com/office/drawing/2014/main" id="{E0B484FB-0169-4A6B-91D9-58D56AB9E96B}"/>
              </a:ext>
            </a:extLst>
          </p:cNvPr>
          <p:cNvSpPr/>
          <p:nvPr/>
        </p:nvSpPr>
        <p:spPr>
          <a:xfrm>
            <a:off x="5750459" y="3112920"/>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36" name="Rectangle 35">
            <a:extLst>
              <a:ext uri="{FF2B5EF4-FFF2-40B4-BE49-F238E27FC236}">
                <a16:creationId xmlns:a16="http://schemas.microsoft.com/office/drawing/2014/main" id="{55E9F519-C792-4185-89C3-927ED5778F6A}"/>
              </a:ext>
            </a:extLst>
          </p:cNvPr>
          <p:cNvSpPr/>
          <p:nvPr/>
        </p:nvSpPr>
        <p:spPr>
          <a:xfrm>
            <a:off x="1588852" y="3119104"/>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a:xfrm>
            <a:off x="805778" y="1"/>
            <a:ext cx="7548179" cy="560552"/>
          </a:xfrm>
          <a:prstGeom prst="rect">
            <a:avLst/>
          </a:prstGeom>
        </p:spPr>
        <p:txBody>
          <a:bodyPr/>
          <a:lstStyle/>
          <a:p>
            <a:r>
              <a:rPr lang="en-US" dirty="0"/>
              <a:t>Architecture</a:t>
            </a:r>
          </a:p>
        </p:txBody>
      </p:sp>
      <p:sp>
        <p:nvSpPr>
          <p:cNvPr id="7" name="Rectangle 6">
            <a:extLst>
              <a:ext uri="{FF2B5EF4-FFF2-40B4-BE49-F238E27FC236}">
                <a16:creationId xmlns:a16="http://schemas.microsoft.com/office/drawing/2014/main" id="{648C017A-E661-47E9-A519-BBE1694B5799}"/>
              </a:ext>
            </a:extLst>
          </p:cNvPr>
          <p:cNvSpPr/>
          <p:nvPr/>
        </p:nvSpPr>
        <p:spPr>
          <a:xfrm>
            <a:off x="1550898" y="1128768"/>
            <a:ext cx="1971013" cy="3481744"/>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1</a:t>
            </a:r>
          </a:p>
        </p:txBody>
      </p:sp>
      <p:sp>
        <p:nvSpPr>
          <p:cNvPr id="8" name="Rectangle 7">
            <a:extLst>
              <a:ext uri="{FF2B5EF4-FFF2-40B4-BE49-F238E27FC236}">
                <a16:creationId xmlns:a16="http://schemas.microsoft.com/office/drawing/2014/main" id="{F9F5D5DC-7E5E-4CB3-B553-467EA693449B}"/>
              </a:ext>
            </a:extLst>
          </p:cNvPr>
          <p:cNvSpPr/>
          <p:nvPr/>
        </p:nvSpPr>
        <p:spPr>
          <a:xfrm>
            <a:off x="1628241" y="2213712"/>
            <a:ext cx="6003890" cy="1150316"/>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spcBef>
                <a:spcPts val="1000"/>
              </a:spcBef>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9" name="Rectangle 8">
            <a:extLst>
              <a:ext uri="{FF2B5EF4-FFF2-40B4-BE49-F238E27FC236}">
                <a16:creationId xmlns:a16="http://schemas.microsoft.com/office/drawing/2014/main" id="{2BBD4AAB-817F-4085-BC9D-7618805A253F}"/>
              </a:ext>
            </a:extLst>
          </p:cNvPr>
          <p:cNvSpPr/>
          <p:nvPr/>
        </p:nvSpPr>
        <p:spPr>
          <a:xfrm>
            <a:off x="5814167" y="1128769"/>
            <a:ext cx="1904762" cy="3581678"/>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2</a:t>
            </a:r>
          </a:p>
        </p:txBody>
      </p:sp>
      <p:sp>
        <p:nvSpPr>
          <p:cNvPr id="13" name="TextBox 12">
            <a:extLst>
              <a:ext uri="{FF2B5EF4-FFF2-40B4-BE49-F238E27FC236}">
                <a16:creationId xmlns:a16="http://schemas.microsoft.com/office/drawing/2014/main" id="{2BB9305E-E203-4A90-9C3E-A802987D3D18}"/>
              </a:ext>
            </a:extLst>
          </p:cNvPr>
          <p:cNvSpPr txBox="1"/>
          <p:nvPr/>
        </p:nvSpPr>
        <p:spPr>
          <a:xfrm>
            <a:off x="2332760" y="2898664"/>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p:txBody>
      </p:sp>
      <p:sp>
        <p:nvSpPr>
          <p:cNvPr id="14" name="TextBox 13">
            <a:extLst>
              <a:ext uri="{FF2B5EF4-FFF2-40B4-BE49-F238E27FC236}">
                <a16:creationId xmlns:a16="http://schemas.microsoft.com/office/drawing/2014/main" id="{C10BF196-8CDB-48A8-BAE0-86D8B8D2AA22}"/>
              </a:ext>
            </a:extLst>
          </p:cNvPr>
          <p:cNvSpPr txBox="1"/>
          <p:nvPr/>
        </p:nvSpPr>
        <p:spPr>
          <a:xfrm>
            <a:off x="6557095" y="2903410"/>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p:txBody>
      </p:sp>
      <p:pic>
        <p:nvPicPr>
          <p:cNvPr id="19" name="Graphic 18">
            <a:extLst>
              <a:ext uri="{FF2B5EF4-FFF2-40B4-BE49-F238E27FC236}">
                <a16:creationId xmlns:a16="http://schemas.microsoft.com/office/drawing/2014/main" id="{444D61BB-C68E-45D7-8C91-E18B65C648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9897" y="2714961"/>
            <a:ext cx="367404" cy="367404"/>
          </a:xfrm>
          <a:prstGeom prst="rect">
            <a:avLst/>
          </a:prstGeom>
        </p:spPr>
      </p:pic>
      <p:pic>
        <p:nvPicPr>
          <p:cNvPr id="21" name="Graphic 20">
            <a:extLst>
              <a:ext uri="{FF2B5EF4-FFF2-40B4-BE49-F238E27FC236}">
                <a16:creationId xmlns:a16="http://schemas.microsoft.com/office/drawing/2014/main" id="{82C69A5D-302E-4809-8FB2-37D7417F1E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0461" y="2800545"/>
            <a:ext cx="367404" cy="367404"/>
          </a:xfrm>
          <a:prstGeom prst="rect">
            <a:avLst/>
          </a:prstGeom>
        </p:spPr>
      </p:pic>
      <p:pic>
        <p:nvPicPr>
          <p:cNvPr id="23" name="Graphic 22">
            <a:extLst>
              <a:ext uri="{FF2B5EF4-FFF2-40B4-BE49-F238E27FC236}">
                <a16:creationId xmlns:a16="http://schemas.microsoft.com/office/drawing/2014/main" id="{4FB35965-A427-44BA-BDED-4F3045CF25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45250" y="1634125"/>
            <a:ext cx="432176" cy="432176"/>
          </a:xfrm>
          <a:prstGeom prst="rect">
            <a:avLst/>
          </a:prstGeom>
        </p:spPr>
      </p:pic>
      <p:pic>
        <p:nvPicPr>
          <p:cNvPr id="24" name="Graphic 23">
            <a:extLst>
              <a:ext uri="{FF2B5EF4-FFF2-40B4-BE49-F238E27FC236}">
                <a16:creationId xmlns:a16="http://schemas.microsoft.com/office/drawing/2014/main" id="{85AC8B34-17CB-4A68-B6D9-B4CEE7FCCF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0458" y="1647217"/>
            <a:ext cx="432176" cy="432176"/>
          </a:xfrm>
          <a:prstGeom prst="rect">
            <a:avLst/>
          </a:prstGeom>
        </p:spPr>
      </p:pic>
      <p:pic>
        <p:nvPicPr>
          <p:cNvPr id="25" name="Graphic 24">
            <a:extLst>
              <a:ext uri="{FF2B5EF4-FFF2-40B4-BE49-F238E27FC236}">
                <a16:creationId xmlns:a16="http://schemas.microsoft.com/office/drawing/2014/main" id="{428F499C-E8D0-449D-90B9-E8A02AA5DE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594" y="1031720"/>
            <a:ext cx="363359" cy="363359"/>
          </a:xfrm>
          <a:prstGeom prst="rect">
            <a:avLst/>
          </a:prstGeom>
        </p:spPr>
      </p:pic>
      <p:pic>
        <p:nvPicPr>
          <p:cNvPr id="26" name="Graphic 25">
            <a:extLst>
              <a:ext uri="{FF2B5EF4-FFF2-40B4-BE49-F238E27FC236}">
                <a16:creationId xmlns:a16="http://schemas.microsoft.com/office/drawing/2014/main" id="{0F0F82B4-78CC-4435-A639-E48708884C1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81129" y="2907730"/>
            <a:ext cx="363359" cy="363359"/>
          </a:xfrm>
          <a:prstGeom prst="rect">
            <a:avLst/>
          </a:prstGeom>
        </p:spPr>
      </p:pic>
      <p:sp>
        <p:nvSpPr>
          <p:cNvPr id="28" name="Rectangle 27">
            <a:extLst>
              <a:ext uri="{FF2B5EF4-FFF2-40B4-BE49-F238E27FC236}">
                <a16:creationId xmlns:a16="http://schemas.microsoft.com/office/drawing/2014/main" id="{FD4080DD-4606-4CFB-8B34-13150E871D36}"/>
              </a:ext>
            </a:extLst>
          </p:cNvPr>
          <p:cNvSpPr/>
          <p:nvPr/>
        </p:nvSpPr>
        <p:spPr>
          <a:xfrm>
            <a:off x="639607" y="1013202"/>
            <a:ext cx="7974626" cy="3597310"/>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ln w="0"/>
                <a:solidFill>
                  <a:schemeClr val="accent6"/>
                </a:solidFill>
                <a:latin typeface="Arial" panose="020B0604020202020204" pitchFamily="34" charset="0"/>
                <a:cs typeface="Arial" panose="020B0604020202020204" pitchFamily="34" charset="0"/>
              </a:rPr>
              <a:t>VPC</a:t>
            </a:r>
          </a:p>
        </p:txBody>
      </p:sp>
      <p:sp>
        <p:nvSpPr>
          <p:cNvPr id="29" name="TextBox 28">
            <a:extLst>
              <a:ext uri="{FF2B5EF4-FFF2-40B4-BE49-F238E27FC236}">
                <a16:creationId xmlns:a16="http://schemas.microsoft.com/office/drawing/2014/main" id="{410344F0-4E8A-4B46-8D5F-7538C348F7B6}"/>
              </a:ext>
            </a:extLst>
          </p:cNvPr>
          <p:cNvSpPr txBox="1"/>
          <p:nvPr/>
        </p:nvSpPr>
        <p:spPr>
          <a:xfrm>
            <a:off x="3019431" y="654210"/>
            <a:ext cx="1769070"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Internet gateway</a:t>
            </a:r>
          </a:p>
        </p:txBody>
      </p:sp>
      <p:pic>
        <p:nvPicPr>
          <p:cNvPr id="30" name="Graphic 29">
            <a:extLst>
              <a:ext uri="{FF2B5EF4-FFF2-40B4-BE49-F238E27FC236}">
                <a16:creationId xmlns:a16="http://schemas.microsoft.com/office/drawing/2014/main" id="{39712E4B-7264-4435-9622-E6C5677462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86429" y="767508"/>
            <a:ext cx="469900" cy="469900"/>
          </a:xfrm>
          <a:prstGeom prst="rect">
            <a:avLst/>
          </a:prstGeom>
        </p:spPr>
      </p:pic>
      <p:pic>
        <p:nvPicPr>
          <p:cNvPr id="33" name="Graphic 32">
            <a:extLst>
              <a:ext uri="{FF2B5EF4-FFF2-40B4-BE49-F238E27FC236}">
                <a16:creationId xmlns:a16="http://schemas.microsoft.com/office/drawing/2014/main" id="{2AB08643-F1F7-463F-BC4F-5E7E6ADF52C0}"/>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662007" y="1779902"/>
            <a:ext cx="381000" cy="381000"/>
          </a:xfrm>
          <a:prstGeom prst="rect">
            <a:avLst/>
          </a:prstGeom>
        </p:spPr>
      </p:pic>
      <p:pic>
        <p:nvPicPr>
          <p:cNvPr id="35" name="Graphic 34">
            <a:extLst>
              <a:ext uri="{FF2B5EF4-FFF2-40B4-BE49-F238E27FC236}">
                <a16:creationId xmlns:a16="http://schemas.microsoft.com/office/drawing/2014/main" id="{38C83FFF-6DA5-4028-96DA-5B1CD62D0656}"/>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859654" y="1793873"/>
            <a:ext cx="381000" cy="381000"/>
          </a:xfrm>
          <a:prstGeom prst="rect">
            <a:avLst/>
          </a:prstGeom>
        </p:spPr>
      </p:pic>
      <p:pic>
        <p:nvPicPr>
          <p:cNvPr id="37" name="Graphic 36">
            <a:extLst>
              <a:ext uri="{FF2B5EF4-FFF2-40B4-BE49-F238E27FC236}">
                <a16:creationId xmlns:a16="http://schemas.microsoft.com/office/drawing/2014/main" id="{9C34C43F-2EE2-4FA7-B324-C9D0FE9563C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656547" y="2941482"/>
            <a:ext cx="381000" cy="381000"/>
          </a:xfrm>
          <a:prstGeom prst="rect">
            <a:avLst/>
          </a:prstGeom>
        </p:spPr>
      </p:pic>
      <p:pic>
        <p:nvPicPr>
          <p:cNvPr id="39" name="Graphic 38">
            <a:extLst>
              <a:ext uri="{FF2B5EF4-FFF2-40B4-BE49-F238E27FC236}">
                <a16:creationId xmlns:a16="http://schemas.microsoft.com/office/drawing/2014/main" id="{D95D586E-E2F6-4CB7-98B1-D139FF95CCD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836195" y="2936409"/>
            <a:ext cx="381000" cy="381000"/>
          </a:xfrm>
          <a:prstGeom prst="rect">
            <a:avLst/>
          </a:prstGeom>
        </p:spPr>
      </p:pic>
      <p:pic>
        <p:nvPicPr>
          <p:cNvPr id="42" name="Graphic 12">
            <a:extLst>
              <a:ext uri="{FF2B5EF4-FFF2-40B4-BE49-F238E27FC236}">
                <a16:creationId xmlns:a16="http://schemas.microsoft.com/office/drawing/2014/main" id="{A9A95CC8-2A3F-4064-937D-530CEF9C1B3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917865" y="4047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9">
            <a:extLst>
              <a:ext uri="{FF2B5EF4-FFF2-40B4-BE49-F238E27FC236}">
                <a16:creationId xmlns:a16="http://schemas.microsoft.com/office/drawing/2014/main" id="{62CAC53D-E9E7-4E86-A8FE-B84CE2DA1B3C}"/>
              </a:ext>
            </a:extLst>
          </p:cNvPr>
          <p:cNvSpPr txBox="1">
            <a:spLocks noChangeArrowheads="1"/>
          </p:cNvSpPr>
          <p:nvPr/>
        </p:nvSpPr>
        <p:spPr bwMode="auto">
          <a:xfrm>
            <a:off x="7182354" y="50660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44" name="TextBox 19">
            <a:extLst>
              <a:ext uri="{FF2B5EF4-FFF2-40B4-BE49-F238E27FC236}">
                <a16:creationId xmlns:a16="http://schemas.microsoft.com/office/drawing/2014/main" id="{9C67E649-EAA4-48C7-9325-F59A5F47B97E}"/>
              </a:ext>
            </a:extLst>
          </p:cNvPr>
          <p:cNvSpPr txBox="1">
            <a:spLocks noChangeArrowheads="1"/>
          </p:cNvSpPr>
          <p:nvPr/>
        </p:nvSpPr>
        <p:spPr bwMode="auto">
          <a:xfrm>
            <a:off x="3995111" y="1875555"/>
            <a:ext cx="125253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 (running WAF)</a:t>
            </a:r>
          </a:p>
        </p:txBody>
      </p:sp>
      <p:pic>
        <p:nvPicPr>
          <p:cNvPr id="45" name="Graphic 8">
            <a:extLst>
              <a:ext uri="{FF2B5EF4-FFF2-40B4-BE49-F238E27FC236}">
                <a16:creationId xmlns:a16="http://schemas.microsoft.com/office/drawing/2014/main" id="{7F9E046A-016A-4D34-AE91-27490CF1248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61964" y="1357725"/>
            <a:ext cx="518831" cy="518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a:extLst>
              <a:ext uri="{FF2B5EF4-FFF2-40B4-BE49-F238E27FC236}">
                <a16:creationId xmlns:a16="http://schemas.microsoft.com/office/drawing/2014/main" id="{32BBF6B3-2DBE-4D1E-B825-7348244FD2BD}"/>
              </a:ext>
            </a:extLst>
          </p:cNvPr>
          <p:cNvSpPr txBox="1"/>
          <p:nvPr/>
        </p:nvSpPr>
        <p:spPr>
          <a:xfrm>
            <a:off x="1807596" y="1459819"/>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NAT Gateway</a:t>
            </a:r>
          </a:p>
        </p:txBody>
      </p:sp>
      <p:sp>
        <p:nvSpPr>
          <p:cNvPr id="46" name="TextBox 45">
            <a:extLst>
              <a:ext uri="{FF2B5EF4-FFF2-40B4-BE49-F238E27FC236}">
                <a16:creationId xmlns:a16="http://schemas.microsoft.com/office/drawing/2014/main" id="{19DD9BF0-362F-4BF6-B246-F23E7231C24B}"/>
              </a:ext>
            </a:extLst>
          </p:cNvPr>
          <p:cNvSpPr txBox="1"/>
          <p:nvPr/>
        </p:nvSpPr>
        <p:spPr>
          <a:xfrm>
            <a:off x="5791472" y="1511040"/>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NAT Gateway</a:t>
            </a:r>
          </a:p>
        </p:txBody>
      </p:sp>
      <p:cxnSp>
        <p:nvCxnSpPr>
          <p:cNvPr id="4" name="Connector: Elbow 3">
            <a:extLst>
              <a:ext uri="{FF2B5EF4-FFF2-40B4-BE49-F238E27FC236}">
                <a16:creationId xmlns:a16="http://schemas.microsoft.com/office/drawing/2014/main" id="{3D9AF7EA-36F5-48C1-A609-62FD77AC5F4F}"/>
              </a:ext>
            </a:extLst>
          </p:cNvPr>
          <p:cNvCxnSpPr>
            <a:cxnSpLocks/>
            <a:stCxn id="42" idx="1"/>
            <a:endCxn id="30" idx="0"/>
          </p:cNvCxnSpPr>
          <p:nvPr/>
        </p:nvCxnSpPr>
        <p:spPr>
          <a:xfrm rot="10800000" flipV="1">
            <a:off x="4621379" y="639738"/>
            <a:ext cx="2296486" cy="12777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Connector: Elbow 9">
            <a:extLst>
              <a:ext uri="{FF2B5EF4-FFF2-40B4-BE49-F238E27FC236}">
                <a16:creationId xmlns:a16="http://schemas.microsoft.com/office/drawing/2014/main" id="{D4E61CE3-7F0A-4B67-8248-9CE96F99457D}"/>
              </a:ext>
            </a:extLst>
          </p:cNvPr>
          <p:cNvCxnSpPr>
            <a:cxnSpLocks/>
            <a:stCxn id="30" idx="2"/>
            <a:endCxn id="45" idx="0"/>
          </p:cNvCxnSpPr>
          <p:nvPr/>
        </p:nvCxnSpPr>
        <p:spPr>
          <a:xfrm rot="16200000" flipH="1">
            <a:off x="4561221" y="1297565"/>
            <a:ext cx="120317" cy="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A29758C5-CE81-4FD7-BCA1-FC33A543A0FC}"/>
              </a:ext>
            </a:extLst>
          </p:cNvPr>
          <p:cNvCxnSpPr>
            <a:cxnSpLocks/>
            <a:stCxn id="45" idx="1"/>
            <a:endCxn id="19" idx="3"/>
          </p:cNvCxnSpPr>
          <p:nvPr/>
        </p:nvCxnSpPr>
        <p:spPr>
          <a:xfrm rot="10800000" flipV="1">
            <a:off x="2687302" y="1617141"/>
            <a:ext cx="1674663" cy="128152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1D5B405E-BC23-4339-9C47-593A1C48E345}"/>
              </a:ext>
            </a:extLst>
          </p:cNvPr>
          <p:cNvCxnSpPr>
            <a:cxnSpLocks/>
            <a:stCxn id="45" idx="3"/>
            <a:endCxn id="21" idx="1"/>
          </p:cNvCxnSpPr>
          <p:nvPr/>
        </p:nvCxnSpPr>
        <p:spPr>
          <a:xfrm>
            <a:off x="4880795" y="1617141"/>
            <a:ext cx="1669666" cy="136710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Connector: Elbow 52">
            <a:extLst>
              <a:ext uri="{FF2B5EF4-FFF2-40B4-BE49-F238E27FC236}">
                <a16:creationId xmlns:a16="http://schemas.microsoft.com/office/drawing/2014/main" id="{542F6176-BC5D-4DC1-B17F-83DCC525AA75}"/>
              </a:ext>
            </a:extLst>
          </p:cNvPr>
          <p:cNvCxnSpPr>
            <a:cxnSpLocks/>
            <a:stCxn id="21" idx="0"/>
            <a:endCxn id="24" idx="2"/>
          </p:cNvCxnSpPr>
          <p:nvPr/>
        </p:nvCxnSpPr>
        <p:spPr>
          <a:xfrm rot="5400000" flipH="1" flipV="1">
            <a:off x="6619778" y="2193778"/>
            <a:ext cx="721152" cy="492383"/>
          </a:xfrm>
          <a:prstGeom prst="bentConnector3">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Connector: Elbow 56">
            <a:extLst>
              <a:ext uri="{FF2B5EF4-FFF2-40B4-BE49-F238E27FC236}">
                <a16:creationId xmlns:a16="http://schemas.microsoft.com/office/drawing/2014/main" id="{CD8A1004-4D54-4876-AA2C-718F9A6EAB07}"/>
              </a:ext>
            </a:extLst>
          </p:cNvPr>
          <p:cNvCxnSpPr>
            <a:cxnSpLocks/>
            <a:endCxn id="23" idx="2"/>
          </p:cNvCxnSpPr>
          <p:nvPr/>
        </p:nvCxnSpPr>
        <p:spPr>
          <a:xfrm rot="5400000" flipH="1" flipV="1">
            <a:off x="2576296" y="2153681"/>
            <a:ext cx="672422" cy="497662"/>
          </a:xfrm>
          <a:prstGeom prst="bentConnector3">
            <a:avLst>
              <a:gd name="adj1" fmla="val 50000"/>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0" name="Connector: Elbow 59">
            <a:extLst>
              <a:ext uri="{FF2B5EF4-FFF2-40B4-BE49-F238E27FC236}">
                <a16:creationId xmlns:a16="http://schemas.microsoft.com/office/drawing/2014/main" id="{B861AA7A-0FCB-4463-ACCB-ECEAF08D5956}"/>
              </a:ext>
            </a:extLst>
          </p:cNvPr>
          <p:cNvCxnSpPr>
            <a:cxnSpLocks/>
            <a:stCxn id="23" idx="0"/>
            <a:endCxn id="30" idx="1"/>
          </p:cNvCxnSpPr>
          <p:nvPr/>
        </p:nvCxnSpPr>
        <p:spPr>
          <a:xfrm rot="5400000" flipH="1" flipV="1">
            <a:off x="3458050" y="705747"/>
            <a:ext cx="631667" cy="1225091"/>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Connector: Elbow 62">
            <a:extLst>
              <a:ext uri="{FF2B5EF4-FFF2-40B4-BE49-F238E27FC236}">
                <a16:creationId xmlns:a16="http://schemas.microsoft.com/office/drawing/2014/main" id="{65D70AD6-2D23-4481-8EF5-1EAA958D034A}"/>
              </a:ext>
            </a:extLst>
          </p:cNvPr>
          <p:cNvCxnSpPr>
            <a:cxnSpLocks/>
            <a:stCxn id="24" idx="0"/>
            <a:endCxn id="30" idx="3"/>
          </p:cNvCxnSpPr>
          <p:nvPr/>
        </p:nvCxnSpPr>
        <p:spPr>
          <a:xfrm rot="16200000" flipV="1">
            <a:off x="5719059" y="139729"/>
            <a:ext cx="644759" cy="2370217"/>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6" name="Connector: Elbow 65">
            <a:extLst>
              <a:ext uri="{FF2B5EF4-FFF2-40B4-BE49-F238E27FC236}">
                <a16:creationId xmlns:a16="http://schemas.microsoft.com/office/drawing/2014/main" id="{60DA234B-DC6C-4E7B-BC27-30C9D7AC9FDF}"/>
              </a:ext>
            </a:extLst>
          </p:cNvPr>
          <p:cNvCxnSpPr>
            <a:cxnSpLocks/>
            <a:stCxn id="30" idx="0"/>
            <a:endCxn id="42" idx="1"/>
          </p:cNvCxnSpPr>
          <p:nvPr/>
        </p:nvCxnSpPr>
        <p:spPr>
          <a:xfrm rot="5400000" flipH="1" flipV="1">
            <a:off x="5705737" y="-444620"/>
            <a:ext cx="127770" cy="2296486"/>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5D3E9CFB-F69D-4009-B1B8-997F35A8B257}"/>
              </a:ext>
            </a:extLst>
          </p:cNvPr>
          <p:cNvGrpSpPr/>
          <p:nvPr/>
        </p:nvGrpSpPr>
        <p:grpSpPr>
          <a:xfrm>
            <a:off x="459569" y="1505839"/>
            <a:ext cx="8350874" cy="752126"/>
            <a:chOff x="551545" y="2127249"/>
            <a:chExt cx="8258898" cy="752126"/>
          </a:xfrm>
        </p:grpSpPr>
        <p:sp>
          <p:nvSpPr>
            <p:cNvPr id="70" name="TextBox 26">
              <a:extLst>
                <a:ext uri="{FF2B5EF4-FFF2-40B4-BE49-F238E27FC236}">
                  <a16:creationId xmlns:a16="http://schemas.microsoft.com/office/drawing/2014/main" id="{61972542-6B6D-44B6-B2B1-6DC6F8E0CB3F}"/>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1" name="Graphic 31">
              <a:extLst>
                <a:ext uri="{FF2B5EF4-FFF2-40B4-BE49-F238E27FC236}">
                  <a16:creationId xmlns:a16="http://schemas.microsoft.com/office/drawing/2014/main" id="{64BB834E-87D9-40B6-A566-C76D16450777}"/>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26">
              <a:extLst>
                <a:ext uri="{FF2B5EF4-FFF2-40B4-BE49-F238E27FC236}">
                  <a16:creationId xmlns:a16="http://schemas.microsoft.com/office/drawing/2014/main" id="{9B3B2AF3-C63E-4A06-BB79-F3F27C83B325}"/>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3" name="Graphic 31">
              <a:extLst>
                <a:ext uri="{FF2B5EF4-FFF2-40B4-BE49-F238E27FC236}">
                  <a16:creationId xmlns:a16="http://schemas.microsoft.com/office/drawing/2014/main" id="{5520A3BA-3B74-473C-A575-7E64831A00BC}"/>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 name="Group 74">
            <a:extLst>
              <a:ext uri="{FF2B5EF4-FFF2-40B4-BE49-F238E27FC236}">
                <a16:creationId xmlns:a16="http://schemas.microsoft.com/office/drawing/2014/main" id="{63D56484-3595-4111-9341-B9C5509E11C4}"/>
              </a:ext>
            </a:extLst>
          </p:cNvPr>
          <p:cNvGrpSpPr/>
          <p:nvPr/>
        </p:nvGrpSpPr>
        <p:grpSpPr>
          <a:xfrm>
            <a:off x="459569" y="2574901"/>
            <a:ext cx="8350874" cy="752126"/>
            <a:chOff x="551545" y="2127249"/>
            <a:chExt cx="8258898" cy="752126"/>
          </a:xfrm>
        </p:grpSpPr>
        <p:sp>
          <p:nvSpPr>
            <p:cNvPr id="76" name="TextBox 26">
              <a:extLst>
                <a:ext uri="{FF2B5EF4-FFF2-40B4-BE49-F238E27FC236}">
                  <a16:creationId xmlns:a16="http://schemas.microsoft.com/office/drawing/2014/main" id="{F70B88F4-2A45-4CDB-BF12-C7FE5A285A61}"/>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7" name="Graphic 31">
              <a:extLst>
                <a:ext uri="{FF2B5EF4-FFF2-40B4-BE49-F238E27FC236}">
                  <a16:creationId xmlns:a16="http://schemas.microsoft.com/office/drawing/2014/main" id="{043F910D-D312-4974-A17B-C698F1158F9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26">
              <a:extLst>
                <a:ext uri="{FF2B5EF4-FFF2-40B4-BE49-F238E27FC236}">
                  <a16:creationId xmlns:a16="http://schemas.microsoft.com/office/drawing/2014/main" id="{6A66636D-E50E-475D-999A-CCB95031EF1E}"/>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9" name="Graphic 31">
              <a:extLst>
                <a:ext uri="{FF2B5EF4-FFF2-40B4-BE49-F238E27FC236}">
                  <a16:creationId xmlns:a16="http://schemas.microsoft.com/office/drawing/2014/main" id="{29616238-2E2C-46CA-92B2-D0D890A6F7B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 name="Group 50">
            <a:extLst>
              <a:ext uri="{FF2B5EF4-FFF2-40B4-BE49-F238E27FC236}">
                <a16:creationId xmlns:a16="http://schemas.microsoft.com/office/drawing/2014/main" id="{2D2C21BE-2F0C-BEDE-8F8F-053D359DA7E2}"/>
              </a:ext>
            </a:extLst>
          </p:cNvPr>
          <p:cNvGrpSpPr/>
          <p:nvPr/>
        </p:nvGrpSpPr>
        <p:grpSpPr>
          <a:xfrm>
            <a:off x="454749" y="3551314"/>
            <a:ext cx="8350874" cy="752126"/>
            <a:chOff x="551545" y="2127249"/>
            <a:chExt cx="8258898" cy="752126"/>
          </a:xfrm>
        </p:grpSpPr>
        <p:sp>
          <p:nvSpPr>
            <p:cNvPr id="52" name="TextBox 26">
              <a:extLst>
                <a:ext uri="{FF2B5EF4-FFF2-40B4-BE49-F238E27FC236}">
                  <a16:creationId xmlns:a16="http://schemas.microsoft.com/office/drawing/2014/main" id="{A68E6923-15F1-3DF5-3B1D-2FEC788772B3}"/>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54" name="Graphic 31">
              <a:extLst>
                <a:ext uri="{FF2B5EF4-FFF2-40B4-BE49-F238E27FC236}">
                  <a16:creationId xmlns:a16="http://schemas.microsoft.com/office/drawing/2014/main" id="{26366703-0D24-271D-0A6D-A9124712AB5B}"/>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6">
              <a:extLst>
                <a:ext uri="{FF2B5EF4-FFF2-40B4-BE49-F238E27FC236}">
                  <a16:creationId xmlns:a16="http://schemas.microsoft.com/office/drawing/2014/main" id="{862F5C08-F5E9-0461-5940-631DA029D12A}"/>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56" name="Graphic 31">
              <a:extLst>
                <a:ext uri="{FF2B5EF4-FFF2-40B4-BE49-F238E27FC236}">
                  <a16:creationId xmlns:a16="http://schemas.microsoft.com/office/drawing/2014/main" id="{9DB056BA-7639-0D1E-6199-F466769D8B3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8" name="Rectangle 57">
            <a:extLst>
              <a:ext uri="{FF2B5EF4-FFF2-40B4-BE49-F238E27FC236}">
                <a16:creationId xmlns:a16="http://schemas.microsoft.com/office/drawing/2014/main" id="{1E2555A1-B9A5-3B56-27F2-08771935A01B}"/>
              </a:ext>
            </a:extLst>
          </p:cNvPr>
          <p:cNvSpPr/>
          <p:nvPr/>
        </p:nvSpPr>
        <p:spPr>
          <a:xfrm>
            <a:off x="5755919" y="4297256"/>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Protected subnet</a:t>
            </a:r>
          </a:p>
        </p:txBody>
      </p:sp>
      <p:sp>
        <p:nvSpPr>
          <p:cNvPr id="59" name="Rectangle 58">
            <a:extLst>
              <a:ext uri="{FF2B5EF4-FFF2-40B4-BE49-F238E27FC236}">
                <a16:creationId xmlns:a16="http://schemas.microsoft.com/office/drawing/2014/main" id="{B635BEDC-0664-5EBB-24D4-F31DE0C7F05D}"/>
              </a:ext>
            </a:extLst>
          </p:cNvPr>
          <p:cNvSpPr/>
          <p:nvPr/>
        </p:nvSpPr>
        <p:spPr>
          <a:xfrm>
            <a:off x="1594312" y="4303440"/>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Protected subnet</a:t>
            </a:r>
          </a:p>
        </p:txBody>
      </p:sp>
      <p:pic>
        <p:nvPicPr>
          <p:cNvPr id="61" name="Graphic 60">
            <a:extLst>
              <a:ext uri="{FF2B5EF4-FFF2-40B4-BE49-F238E27FC236}">
                <a16:creationId xmlns:a16="http://schemas.microsoft.com/office/drawing/2014/main" id="{190080E1-B6A4-AE00-CC4C-8531B3C78257}"/>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662007" y="4125818"/>
            <a:ext cx="381000" cy="381000"/>
          </a:xfrm>
          <a:prstGeom prst="rect">
            <a:avLst/>
          </a:prstGeom>
        </p:spPr>
      </p:pic>
      <p:pic>
        <p:nvPicPr>
          <p:cNvPr id="62" name="Graphic 61">
            <a:extLst>
              <a:ext uri="{FF2B5EF4-FFF2-40B4-BE49-F238E27FC236}">
                <a16:creationId xmlns:a16="http://schemas.microsoft.com/office/drawing/2014/main" id="{25F22EB4-752D-DBC9-7824-5ED467BE4135}"/>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841655" y="4120745"/>
            <a:ext cx="381000" cy="381000"/>
          </a:xfrm>
          <a:prstGeom prst="rect">
            <a:avLst/>
          </a:prstGeom>
        </p:spPr>
      </p:pic>
      <p:sp>
        <p:nvSpPr>
          <p:cNvPr id="65" name="TextBox 6">
            <a:extLst>
              <a:ext uri="{FF2B5EF4-FFF2-40B4-BE49-F238E27FC236}">
                <a16:creationId xmlns:a16="http://schemas.microsoft.com/office/drawing/2014/main" id="{0B107A42-1263-29FA-DC2B-66646F141D06}"/>
              </a:ext>
            </a:extLst>
          </p:cNvPr>
          <p:cNvSpPr txBox="1">
            <a:spLocks noChangeArrowheads="1"/>
          </p:cNvSpPr>
          <p:nvPr/>
        </p:nvSpPr>
        <p:spPr bwMode="auto">
          <a:xfrm>
            <a:off x="2253926" y="340193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RDS instance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primary</a:t>
            </a:r>
          </a:p>
        </p:txBody>
      </p:sp>
      <p:pic>
        <p:nvPicPr>
          <p:cNvPr id="68" name="Graphic 37">
            <a:extLst>
              <a:ext uri="{FF2B5EF4-FFF2-40B4-BE49-F238E27FC236}">
                <a16:creationId xmlns:a16="http://schemas.microsoft.com/office/drawing/2014/main" id="{D43D49FA-E6FB-EA53-86EB-DB28F68C2E6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70837" y="36585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39">
            <a:extLst>
              <a:ext uri="{FF2B5EF4-FFF2-40B4-BE49-F238E27FC236}">
                <a16:creationId xmlns:a16="http://schemas.microsoft.com/office/drawing/2014/main" id="{8DDD7AF3-44BE-553C-1D9D-F70B1D9CACD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05562" y="36584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Box 6">
            <a:extLst>
              <a:ext uri="{FF2B5EF4-FFF2-40B4-BE49-F238E27FC236}">
                <a16:creationId xmlns:a16="http://schemas.microsoft.com/office/drawing/2014/main" id="{854CBFA8-BC5A-0AE6-94B9-F8954ED2185E}"/>
              </a:ext>
            </a:extLst>
          </p:cNvPr>
          <p:cNvSpPr txBox="1">
            <a:spLocks noChangeArrowheads="1"/>
          </p:cNvSpPr>
          <p:nvPr/>
        </p:nvSpPr>
        <p:spPr bwMode="auto">
          <a:xfrm>
            <a:off x="6505562" y="340193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RDS instance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2ndary</a:t>
            </a:r>
          </a:p>
        </p:txBody>
      </p:sp>
      <p:cxnSp>
        <p:nvCxnSpPr>
          <p:cNvPr id="91" name="Straight Arrow Connector 90">
            <a:extLst>
              <a:ext uri="{FF2B5EF4-FFF2-40B4-BE49-F238E27FC236}">
                <a16:creationId xmlns:a16="http://schemas.microsoft.com/office/drawing/2014/main" id="{119D1EB5-AF38-53D7-C9C5-611A0EB1531E}"/>
              </a:ext>
            </a:extLst>
          </p:cNvPr>
          <p:cNvCxnSpPr>
            <a:cxnSpLocks/>
            <a:stCxn id="68" idx="0"/>
            <a:endCxn id="19" idx="2"/>
          </p:cNvCxnSpPr>
          <p:nvPr/>
        </p:nvCxnSpPr>
        <p:spPr>
          <a:xfrm flipV="1">
            <a:off x="2499437" y="3082365"/>
            <a:ext cx="4162" cy="576175"/>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2C94605-1523-0E9C-5187-D764818A811C}"/>
              </a:ext>
            </a:extLst>
          </p:cNvPr>
          <p:cNvCxnSpPr>
            <a:cxnSpLocks/>
            <a:stCxn id="68" idx="0"/>
            <a:endCxn id="21" idx="2"/>
          </p:cNvCxnSpPr>
          <p:nvPr/>
        </p:nvCxnSpPr>
        <p:spPr>
          <a:xfrm flipV="1">
            <a:off x="2499437" y="3167949"/>
            <a:ext cx="4234726" cy="490591"/>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5BD32A9-342F-8F8D-B838-40B0652A5C28}"/>
              </a:ext>
            </a:extLst>
          </p:cNvPr>
          <p:cNvCxnSpPr>
            <a:cxnSpLocks/>
            <a:stCxn id="80" idx="1"/>
            <a:endCxn id="68" idx="3"/>
          </p:cNvCxnSpPr>
          <p:nvPr/>
        </p:nvCxnSpPr>
        <p:spPr>
          <a:xfrm flipH="1">
            <a:off x="2728037" y="3887082"/>
            <a:ext cx="3777525" cy="58"/>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9E9B2B74-B4EE-2A27-F3D6-361203D8D91E}"/>
              </a:ext>
            </a:extLst>
          </p:cNvPr>
          <p:cNvSpPr txBox="1"/>
          <p:nvPr/>
        </p:nvSpPr>
        <p:spPr>
          <a:xfrm>
            <a:off x="3742879" y="3844982"/>
            <a:ext cx="2060747"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Synchronous Replication</a:t>
            </a:r>
          </a:p>
        </p:txBody>
      </p:sp>
      <p:pic>
        <p:nvPicPr>
          <p:cNvPr id="106" name="Graphic 21">
            <a:extLst>
              <a:ext uri="{FF2B5EF4-FFF2-40B4-BE49-F238E27FC236}">
                <a16:creationId xmlns:a16="http://schemas.microsoft.com/office/drawing/2014/main" id="{EFFB7963-4239-6610-3F1B-970BDC055BC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55069" y="380142"/>
            <a:ext cx="503208" cy="50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TextBox 107">
            <a:extLst>
              <a:ext uri="{FF2B5EF4-FFF2-40B4-BE49-F238E27FC236}">
                <a16:creationId xmlns:a16="http://schemas.microsoft.com/office/drawing/2014/main" id="{1822C7E3-30BE-0B41-1A22-69A159A5F544}"/>
              </a:ext>
            </a:extLst>
          </p:cNvPr>
          <p:cNvSpPr txBox="1"/>
          <p:nvPr/>
        </p:nvSpPr>
        <p:spPr>
          <a:xfrm>
            <a:off x="4535748" y="4858145"/>
            <a:ext cx="488921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 - Could be running Lambda -OR- Containers in place of EC2</a:t>
            </a:r>
          </a:p>
        </p:txBody>
      </p:sp>
      <p:sp>
        <p:nvSpPr>
          <p:cNvPr id="3" name="Rectangle: Rounded Corners 2">
            <a:extLst>
              <a:ext uri="{FF2B5EF4-FFF2-40B4-BE49-F238E27FC236}">
                <a16:creationId xmlns:a16="http://schemas.microsoft.com/office/drawing/2014/main" id="{75DBC9B6-8F29-1B89-A0B6-89442B393DF5}"/>
              </a:ext>
            </a:extLst>
          </p:cNvPr>
          <p:cNvSpPr/>
          <p:nvPr/>
        </p:nvSpPr>
        <p:spPr>
          <a:xfrm>
            <a:off x="2105242" y="2390218"/>
            <a:ext cx="5706927" cy="777323"/>
          </a:xfrm>
          <a:prstGeom prst="roundRect">
            <a:avLst/>
          </a:prstGeom>
          <a:solidFill>
            <a:srgbClr val="FF0000">
              <a:alpha val="32941"/>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48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7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8" grpId="0" animBg="1"/>
      <p:bldP spid="36" grpId="0" animBg="1"/>
      <p:bldP spid="8" grpId="0" animBg="1"/>
      <p:bldP spid="13" grpId="0"/>
      <p:bldP spid="14" grpId="0"/>
      <p:bldP spid="29" grpId="0"/>
      <p:bldP spid="44" grpId="0"/>
      <p:bldP spid="41" grpId="0"/>
      <p:bldP spid="46" grpId="0"/>
      <p:bldP spid="58" grpId="0" animBg="1"/>
      <p:bldP spid="59" grpId="0" animBg="1"/>
      <p:bldP spid="104" grpId="0"/>
      <p:bldP spid="10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a:xfrm>
            <a:off x="805778" y="1"/>
            <a:ext cx="7548179" cy="560552"/>
          </a:xfrm>
          <a:prstGeom prst="rect">
            <a:avLst/>
          </a:prstGeom>
        </p:spPr>
        <p:txBody>
          <a:bodyPr/>
          <a:lstStyle/>
          <a:p>
            <a:r>
              <a:rPr lang="en-US" dirty="0"/>
              <a:t>EC2 Internals</a:t>
            </a:r>
          </a:p>
        </p:txBody>
      </p:sp>
      <p:sp>
        <p:nvSpPr>
          <p:cNvPr id="11" name="TextBox 10">
            <a:extLst>
              <a:ext uri="{FF2B5EF4-FFF2-40B4-BE49-F238E27FC236}">
                <a16:creationId xmlns:a16="http://schemas.microsoft.com/office/drawing/2014/main" id="{07CBA285-56CD-4B4B-B4B2-0928141FE3D5}"/>
              </a:ext>
            </a:extLst>
          </p:cNvPr>
          <p:cNvSpPr txBox="1"/>
          <p:nvPr/>
        </p:nvSpPr>
        <p:spPr>
          <a:xfrm>
            <a:off x="1719153" y="2022361"/>
            <a:ext cx="160645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NAT gateway</a:t>
            </a:r>
          </a:p>
        </p:txBody>
      </p:sp>
      <p:sp>
        <p:nvSpPr>
          <p:cNvPr id="13" name="TextBox 12">
            <a:extLst>
              <a:ext uri="{FF2B5EF4-FFF2-40B4-BE49-F238E27FC236}">
                <a16:creationId xmlns:a16="http://schemas.microsoft.com/office/drawing/2014/main" id="{2BB9305E-E203-4A90-9C3E-A802987D3D18}"/>
              </a:ext>
            </a:extLst>
          </p:cNvPr>
          <p:cNvSpPr txBox="1"/>
          <p:nvPr/>
        </p:nvSpPr>
        <p:spPr>
          <a:xfrm>
            <a:off x="3643534" y="2661546"/>
            <a:ext cx="2054003" cy="144655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a:p>
            <a:pPr algn="ctr"/>
            <a:endParaRPr lang="en-US" sz="11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H/W ½ (instance type)</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S/W ½ (Amazon Machine Image) or “AMI”</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May have local (ephemeral) disk</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At least one NIC card (ENI)</a:t>
            </a:r>
          </a:p>
        </p:txBody>
      </p:sp>
      <p:pic>
        <p:nvPicPr>
          <p:cNvPr id="19" name="Graphic 18">
            <a:extLst>
              <a:ext uri="{FF2B5EF4-FFF2-40B4-BE49-F238E27FC236}">
                <a16:creationId xmlns:a16="http://schemas.microsoft.com/office/drawing/2014/main" id="{444D61BB-C68E-45D7-8C91-E18B65C648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2266" y="1209115"/>
            <a:ext cx="1624086" cy="1452431"/>
          </a:xfrm>
          <a:prstGeom prst="rect">
            <a:avLst/>
          </a:prstGeom>
        </p:spPr>
      </p:pic>
      <p:sp>
        <p:nvSpPr>
          <p:cNvPr id="48" name="TextBox 20">
            <a:extLst>
              <a:ext uri="{FF2B5EF4-FFF2-40B4-BE49-F238E27FC236}">
                <a16:creationId xmlns:a16="http://schemas.microsoft.com/office/drawing/2014/main" id="{C8AD24E1-9D3F-4728-99C3-CDA62F353FEA}"/>
              </a:ext>
            </a:extLst>
          </p:cNvPr>
          <p:cNvSpPr txBox="1">
            <a:spLocks noChangeArrowheads="1"/>
          </p:cNvSpPr>
          <p:nvPr/>
        </p:nvSpPr>
        <p:spPr bwMode="auto">
          <a:xfrm>
            <a:off x="6846419" y="2661546"/>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EBS Volume</a:t>
            </a:r>
          </a:p>
        </p:txBody>
      </p:sp>
      <p:pic>
        <p:nvPicPr>
          <p:cNvPr id="49" name="Graphic 16">
            <a:extLst>
              <a:ext uri="{FF2B5EF4-FFF2-40B4-BE49-F238E27FC236}">
                <a16:creationId xmlns:a16="http://schemas.microsoft.com/office/drawing/2014/main" id="{2D80D786-D7A9-48D1-AE89-96A3111774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6247" y="22043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42">
            <a:extLst>
              <a:ext uri="{FF2B5EF4-FFF2-40B4-BE49-F238E27FC236}">
                <a16:creationId xmlns:a16="http://schemas.microsoft.com/office/drawing/2014/main" id="{04DB4905-0576-428F-9815-2BC511B67F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6247" y="319843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6">
            <a:extLst>
              <a:ext uri="{FF2B5EF4-FFF2-40B4-BE49-F238E27FC236}">
                <a16:creationId xmlns:a16="http://schemas.microsoft.com/office/drawing/2014/main" id="{46ED4478-2748-4EFE-87B0-2FB92B79449C}"/>
              </a:ext>
            </a:extLst>
          </p:cNvPr>
          <p:cNvSpPr txBox="1">
            <a:spLocks noChangeArrowheads="1"/>
          </p:cNvSpPr>
          <p:nvPr/>
        </p:nvSpPr>
        <p:spPr bwMode="auto">
          <a:xfrm>
            <a:off x="6934580" y="3677209"/>
            <a:ext cx="98740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52" name="TextBox 18">
            <a:extLst>
              <a:ext uri="{FF2B5EF4-FFF2-40B4-BE49-F238E27FC236}">
                <a16:creationId xmlns:a16="http://schemas.microsoft.com/office/drawing/2014/main" id="{59F56BA7-C629-4C5F-9DC5-425DE8271D0E}"/>
              </a:ext>
            </a:extLst>
          </p:cNvPr>
          <p:cNvSpPr txBox="1">
            <a:spLocks noChangeArrowheads="1"/>
          </p:cNvSpPr>
          <p:nvPr/>
        </p:nvSpPr>
        <p:spPr bwMode="auto">
          <a:xfrm>
            <a:off x="801972" y="2663133"/>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 interface</a:t>
            </a:r>
          </a:p>
        </p:txBody>
      </p:sp>
      <p:pic>
        <p:nvPicPr>
          <p:cNvPr id="53" name="Graphic 37">
            <a:extLst>
              <a:ext uri="{FF2B5EF4-FFF2-40B4-BE49-F238E27FC236}">
                <a16:creationId xmlns:a16="http://schemas.microsoft.com/office/drawing/2014/main" id="{FC283F0A-6CA6-472F-BADF-08837CC040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3608" y="22043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187A1471-50A7-4EF3-A865-A2122B66B1CD}"/>
              </a:ext>
            </a:extLst>
          </p:cNvPr>
          <p:cNvSpPr/>
          <p:nvPr/>
        </p:nvSpPr>
        <p:spPr>
          <a:xfrm>
            <a:off x="3773191" y="678264"/>
            <a:ext cx="1765300" cy="2248191"/>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algn="ct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Security group</a:t>
            </a:r>
          </a:p>
          <a:p>
            <a:pPr algn="ct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“point &amp; click firewall”</a:t>
            </a:r>
          </a:p>
        </p:txBody>
      </p:sp>
      <p:pic>
        <p:nvPicPr>
          <p:cNvPr id="57" name="Graphic 17">
            <a:extLst>
              <a:ext uri="{FF2B5EF4-FFF2-40B4-BE49-F238E27FC236}">
                <a16:creationId xmlns:a16="http://schemas.microsoft.com/office/drawing/2014/main" id="{35FAFC30-471D-40E7-8147-0E60D2F3EE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96246" y="924448"/>
            <a:ext cx="569333" cy="5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9">
            <a:extLst>
              <a:ext uri="{FF2B5EF4-FFF2-40B4-BE49-F238E27FC236}">
                <a16:creationId xmlns:a16="http://schemas.microsoft.com/office/drawing/2014/main" id="{8BAEA922-43E9-4E6C-B8A7-319249FB7E73}"/>
              </a:ext>
            </a:extLst>
          </p:cNvPr>
          <p:cNvSpPr txBox="1">
            <a:spLocks noChangeArrowheads="1"/>
          </p:cNvSpPr>
          <p:nvPr/>
        </p:nvSpPr>
        <p:spPr bwMode="auto">
          <a:xfrm>
            <a:off x="6667625" y="1563337"/>
            <a:ext cx="16759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60" name="Connector: Elbow 59">
            <a:extLst>
              <a:ext uri="{FF2B5EF4-FFF2-40B4-BE49-F238E27FC236}">
                <a16:creationId xmlns:a16="http://schemas.microsoft.com/office/drawing/2014/main" id="{F5740AFF-CB31-48F0-AD1A-86A0D4EFD3A0}"/>
              </a:ext>
            </a:extLst>
          </p:cNvPr>
          <p:cNvCxnSpPr>
            <a:cxnSpLocks/>
            <a:stCxn id="66" idx="3"/>
            <a:endCxn id="57" idx="1"/>
          </p:cNvCxnSpPr>
          <p:nvPr/>
        </p:nvCxnSpPr>
        <p:spPr>
          <a:xfrm flipV="1">
            <a:off x="5223500" y="1209115"/>
            <a:ext cx="1972746" cy="40193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179AED9B-3BE4-4519-AD0E-EC700A79E715}"/>
              </a:ext>
            </a:extLst>
          </p:cNvPr>
          <p:cNvSpPr txBox="1"/>
          <p:nvPr/>
        </p:nvSpPr>
        <p:spPr>
          <a:xfrm>
            <a:off x="4105117" y="1426383"/>
            <a:ext cx="1118383" cy="369332"/>
          </a:xfrm>
          <a:prstGeom prst="rect">
            <a:avLst/>
          </a:prstGeom>
          <a:noFill/>
        </p:spPr>
        <p:txBody>
          <a:bodyPr wrap="none" rtlCol="0">
            <a:spAutoFit/>
          </a:bodyPr>
          <a:lstStyle/>
          <a:p>
            <a:r>
              <a:rPr lang="en-US" dirty="0"/>
              <a:t>CW Agent</a:t>
            </a:r>
          </a:p>
        </p:txBody>
      </p:sp>
      <p:sp>
        <p:nvSpPr>
          <p:cNvPr id="70" name="TextBox 69">
            <a:extLst>
              <a:ext uri="{FF2B5EF4-FFF2-40B4-BE49-F238E27FC236}">
                <a16:creationId xmlns:a16="http://schemas.microsoft.com/office/drawing/2014/main" id="{4B34FEC5-A0C0-46C9-8917-626DB58DFCAE}"/>
              </a:ext>
            </a:extLst>
          </p:cNvPr>
          <p:cNvSpPr txBox="1"/>
          <p:nvPr/>
        </p:nvSpPr>
        <p:spPr>
          <a:xfrm>
            <a:off x="4096649" y="1700125"/>
            <a:ext cx="1198533" cy="369332"/>
          </a:xfrm>
          <a:prstGeom prst="rect">
            <a:avLst/>
          </a:prstGeom>
          <a:noFill/>
        </p:spPr>
        <p:txBody>
          <a:bodyPr wrap="none" rtlCol="0">
            <a:spAutoFit/>
          </a:bodyPr>
          <a:lstStyle/>
          <a:p>
            <a:r>
              <a:rPr lang="en-US" dirty="0"/>
              <a:t>SSM Agent</a:t>
            </a:r>
          </a:p>
        </p:txBody>
      </p:sp>
      <p:pic>
        <p:nvPicPr>
          <p:cNvPr id="71" name="Graphic 15">
            <a:extLst>
              <a:ext uri="{FF2B5EF4-FFF2-40B4-BE49-F238E27FC236}">
                <a16:creationId xmlns:a16="http://schemas.microsoft.com/office/drawing/2014/main" id="{793E4F0C-21B5-4690-A4BD-A8FBF4B126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6885" y="924448"/>
            <a:ext cx="598831" cy="598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1">
            <a:extLst>
              <a:ext uri="{FF2B5EF4-FFF2-40B4-BE49-F238E27FC236}">
                <a16:creationId xmlns:a16="http://schemas.microsoft.com/office/drawing/2014/main" id="{02DF2ED8-FCAE-4F9E-BB24-8BA3D5EEE5CC}"/>
              </a:ext>
            </a:extLst>
          </p:cNvPr>
          <p:cNvSpPr txBox="1">
            <a:spLocks noChangeArrowheads="1"/>
          </p:cNvSpPr>
          <p:nvPr/>
        </p:nvSpPr>
        <p:spPr bwMode="auto">
          <a:xfrm>
            <a:off x="769414" y="1553100"/>
            <a:ext cx="13754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a:t>
            </a:r>
          </a:p>
        </p:txBody>
      </p:sp>
      <p:cxnSp>
        <p:nvCxnSpPr>
          <p:cNvPr id="73" name="Connector: Elbow 72">
            <a:extLst>
              <a:ext uri="{FF2B5EF4-FFF2-40B4-BE49-F238E27FC236}">
                <a16:creationId xmlns:a16="http://schemas.microsoft.com/office/drawing/2014/main" id="{569A90D8-DE92-4DB4-B9CF-0D0F2AB87070}"/>
              </a:ext>
            </a:extLst>
          </p:cNvPr>
          <p:cNvCxnSpPr>
            <a:cxnSpLocks/>
            <a:stCxn id="70" idx="1"/>
            <a:endCxn id="71" idx="3"/>
          </p:cNvCxnSpPr>
          <p:nvPr/>
        </p:nvCxnSpPr>
        <p:spPr>
          <a:xfrm rot="10800000">
            <a:off x="1765717" y="1223865"/>
            <a:ext cx="2330933" cy="66092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77" name="Graphic 21">
            <a:extLst>
              <a:ext uri="{FF2B5EF4-FFF2-40B4-BE49-F238E27FC236}">
                <a16:creationId xmlns:a16="http://schemas.microsoft.com/office/drawing/2014/main" id="{229E881C-7D63-4E7A-ACB2-18F2095C36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6417" y="3283614"/>
            <a:ext cx="601404" cy="601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5">
            <a:extLst>
              <a:ext uri="{FF2B5EF4-FFF2-40B4-BE49-F238E27FC236}">
                <a16:creationId xmlns:a16="http://schemas.microsoft.com/office/drawing/2014/main" id="{BF9EFBA4-B19B-4493-9AD6-8E7A7BC103B6}"/>
              </a:ext>
            </a:extLst>
          </p:cNvPr>
          <p:cNvSpPr txBox="1">
            <a:spLocks noChangeArrowheads="1"/>
          </p:cNvSpPr>
          <p:nvPr/>
        </p:nvSpPr>
        <p:spPr bwMode="auto">
          <a:xfrm>
            <a:off x="393590" y="3960433"/>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Inspector</a:t>
            </a:r>
          </a:p>
        </p:txBody>
      </p:sp>
      <p:cxnSp>
        <p:nvCxnSpPr>
          <p:cNvPr id="79" name="Connector: Elbow 78">
            <a:extLst>
              <a:ext uri="{FF2B5EF4-FFF2-40B4-BE49-F238E27FC236}">
                <a16:creationId xmlns:a16="http://schemas.microsoft.com/office/drawing/2014/main" id="{43A7AD35-18A7-4B1F-9F24-10938947A697}"/>
              </a:ext>
            </a:extLst>
          </p:cNvPr>
          <p:cNvCxnSpPr>
            <a:cxnSpLocks/>
            <a:stCxn id="84" idx="1"/>
            <a:endCxn id="77" idx="3"/>
          </p:cNvCxnSpPr>
          <p:nvPr/>
        </p:nvCxnSpPr>
        <p:spPr>
          <a:xfrm rot="10800000" flipV="1">
            <a:off x="1757821" y="2147844"/>
            <a:ext cx="2349348" cy="143647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73E4DE91-4DAB-4972-8993-A8B4676A282E}"/>
              </a:ext>
            </a:extLst>
          </p:cNvPr>
          <p:cNvSpPr txBox="1"/>
          <p:nvPr/>
        </p:nvSpPr>
        <p:spPr>
          <a:xfrm>
            <a:off x="4107169" y="1963179"/>
            <a:ext cx="1065676" cy="369332"/>
          </a:xfrm>
          <a:prstGeom prst="rect">
            <a:avLst/>
          </a:prstGeom>
          <a:noFill/>
        </p:spPr>
        <p:txBody>
          <a:bodyPr wrap="none" rtlCol="0">
            <a:spAutoFit/>
          </a:bodyPr>
          <a:lstStyle/>
          <a:p>
            <a:r>
              <a:rPr lang="en-US" dirty="0"/>
              <a:t>Inspector</a:t>
            </a:r>
          </a:p>
        </p:txBody>
      </p:sp>
      <p:pic>
        <p:nvPicPr>
          <p:cNvPr id="4" name="Graphic 5">
            <a:extLst>
              <a:ext uri="{FF2B5EF4-FFF2-40B4-BE49-F238E27FC236}">
                <a16:creationId xmlns:a16="http://schemas.microsoft.com/office/drawing/2014/main" id="{B0873E2E-E67E-A81F-D4D4-6E76EEC3674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14694" y="1527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495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8" grpId="0"/>
      <p:bldP spid="51" grpId="0"/>
      <p:bldP spid="52" grpId="0"/>
      <p:bldP spid="56" grpId="0" animBg="1"/>
      <p:bldP spid="58" grpId="0"/>
      <p:bldP spid="66" grpId="0"/>
      <p:bldP spid="70" grpId="0"/>
      <p:bldP spid="72" grpId="0"/>
      <p:bldP spid="78" grpId="0"/>
      <p:bldP spid="8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a:xfrm>
            <a:off x="805778" y="1"/>
            <a:ext cx="7548179" cy="560552"/>
          </a:xfrm>
          <a:prstGeom prst="rect">
            <a:avLst/>
          </a:prstGeom>
        </p:spPr>
        <p:txBody>
          <a:bodyPr/>
          <a:lstStyle/>
          <a:p>
            <a:r>
              <a:rPr lang="en-US" dirty="0"/>
              <a:t>Challenges of EC2</a:t>
            </a:r>
          </a:p>
        </p:txBody>
      </p:sp>
      <p:sp>
        <p:nvSpPr>
          <p:cNvPr id="3" name="Content Placeholder 2">
            <a:extLst>
              <a:ext uri="{FF2B5EF4-FFF2-40B4-BE49-F238E27FC236}">
                <a16:creationId xmlns:a16="http://schemas.microsoft.com/office/drawing/2014/main" id="{7A4DFF08-CC97-443F-B3D2-F0B8C8EA6626}"/>
              </a:ext>
            </a:extLst>
          </p:cNvPr>
          <p:cNvSpPr>
            <a:spLocks noGrp="1"/>
          </p:cNvSpPr>
          <p:nvPr>
            <p:ph idx="1"/>
          </p:nvPr>
        </p:nvSpPr>
        <p:spPr/>
        <p:txBody>
          <a:bodyPr/>
          <a:lstStyle/>
          <a:p>
            <a:r>
              <a:rPr lang="en-US" dirty="0"/>
              <a:t>No native AWS API access to internals of server!</a:t>
            </a:r>
          </a:p>
          <a:p>
            <a:pPr lvl="1"/>
            <a:r>
              <a:rPr lang="en-US" b="1" dirty="0"/>
              <a:t>AWS Systems Manager </a:t>
            </a:r>
            <a:r>
              <a:rPr lang="en-US" dirty="0"/>
              <a:t>(SSM) can help.</a:t>
            </a:r>
          </a:p>
          <a:p>
            <a:r>
              <a:rPr lang="en-US" dirty="0"/>
              <a:t>Limited CloudWatch visibility into internal metrics (no RAM utilization metric, for example).</a:t>
            </a:r>
          </a:p>
          <a:p>
            <a:r>
              <a:rPr lang="en-US" dirty="0"/>
              <a:t>Unique security concerns:</a:t>
            </a:r>
          </a:p>
          <a:p>
            <a:pPr lvl="1"/>
            <a:r>
              <a:rPr lang="en-US" dirty="0"/>
              <a:t>Remote access via SSH / RDP (probably biggest attack vector).</a:t>
            </a:r>
          </a:p>
          <a:p>
            <a:pPr lvl="1"/>
            <a:r>
              <a:rPr lang="en-US" dirty="0"/>
              <a:t>Ongoing patching (of OS, packages) required.</a:t>
            </a:r>
          </a:p>
          <a:p>
            <a:pPr lvl="1"/>
            <a:r>
              <a:rPr lang="en-US" dirty="0"/>
              <a:t>Need permissions to interact w/other AWS services.</a:t>
            </a:r>
          </a:p>
          <a:p>
            <a:r>
              <a:rPr lang="en-US" dirty="0"/>
              <a:t>It’s “true” IaaS. Wait… what’s IaaS?</a:t>
            </a:r>
          </a:p>
        </p:txBody>
      </p:sp>
    </p:spTree>
    <p:extLst>
      <p:ext uri="{BB962C8B-B14F-4D97-AF65-F5344CB8AC3E}">
        <p14:creationId xmlns:p14="http://schemas.microsoft.com/office/powerpoint/2010/main" val="3085967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AF6A3-A46D-47F4-87C2-AF5CBE1004E0}"/>
              </a:ext>
            </a:extLst>
          </p:cNvPr>
          <p:cNvSpPr>
            <a:spLocks noGrp="1"/>
          </p:cNvSpPr>
          <p:nvPr>
            <p:ph type="title"/>
          </p:nvPr>
        </p:nvSpPr>
        <p:spPr>
          <a:xfrm>
            <a:off x="805778" y="1"/>
            <a:ext cx="7548179" cy="560552"/>
          </a:xfrm>
          <a:prstGeom prst="rect">
            <a:avLst/>
          </a:prstGeom>
        </p:spPr>
        <p:txBody>
          <a:bodyPr/>
          <a:lstStyle/>
          <a:p>
            <a:r>
              <a:rPr lang="en-US" dirty="0"/>
              <a:t>IaaS -vs- PaaS -vs- SaaS</a:t>
            </a:r>
          </a:p>
        </p:txBody>
      </p:sp>
      <p:sp>
        <p:nvSpPr>
          <p:cNvPr id="4" name="Isosceles Triangle 3">
            <a:extLst>
              <a:ext uri="{FF2B5EF4-FFF2-40B4-BE49-F238E27FC236}">
                <a16:creationId xmlns:a16="http://schemas.microsoft.com/office/drawing/2014/main" id="{D5C1A975-817D-44EC-ADE2-20D354DF61CA}"/>
              </a:ext>
            </a:extLst>
          </p:cNvPr>
          <p:cNvSpPr/>
          <p:nvPr/>
        </p:nvSpPr>
        <p:spPr>
          <a:xfrm>
            <a:off x="645950" y="766740"/>
            <a:ext cx="7852100" cy="3610020"/>
          </a:xfrm>
          <a:prstGeom prst="triangle">
            <a:avLst>
              <a:gd name="adj" fmla="val 49946"/>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2B5EE317-147A-43CE-8786-260476234EEF}"/>
              </a:ext>
            </a:extLst>
          </p:cNvPr>
          <p:cNvCxnSpPr/>
          <p:nvPr/>
        </p:nvCxnSpPr>
        <p:spPr>
          <a:xfrm>
            <a:off x="1918113" y="3206780"/>
            <a:ext cx="53035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33F9D9F-2F58-4B5F-B955-58A4154AF368}"/>
              </a:ext>
            </a:extLst>
          </p:cNvPr>
          <p:cNvCxnSpPr>
            <a:cxnSpLocks/>
          </p:cNvCxnSpPr>
          <p:nvPr/>
        </p:nvCxnSpPr>
        <p:spPr>
          <a:xfrm>
            <a:off x="3194530" y="2044996"/>
            <a:ext cx="2776715"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40CC2256-4543-4253-AAFC-8C117077B471}"/>
              </a:ext>
            </a:extLst>
          </p:cNvPr>
          <p:cNvSpPr txBox="1"/>
          <p:nvPr/>
        </p:nvSpPr>
        <p:spPr>
          <a:xfrm>
            <a:off x="1777761" y="3206780"/>
            <a:ext cx="5000871" cy="369332"/>
          </a:xfrm>
          <a:prstGeom prst="rect">
            <a:avLst/>
          </a:prstGeom>
          <a:noFill/>
        </p:spPr>
        <p:txBody>
          <a:bodyPr wrap="square" rtlCol="0">
            <a:spAutoFit/>
          </a:bodyPr>
          <a:lstStyle/>
          <a:p>
            <a:r>
              <a:rPr lang="en-US" dirty="0"/>
              <a:t>Infrastructure </a:t>
            </a:r>
            <a:r>
              <a:rPr lang="en-US" dirty="0" err="1"/>
              <a:t>aaS</a:t>
            </a:r>
            <a:r>
              <a:rPr lang="en-US" dirty="0"/>
              <a:t> – 95% of what AWS offers is this!</a:t>
            </a:r>
          </a:p>
        </p:txBody>
      </p:sp>
      <p:sp>
        <p:nvSpPr>
          <p:cNvPr id="10" name="TextBox 9">
            <a:extLst>
              <a:ext uri="{FF2B5EF4-FFF2-40B4-BE49-F238E27FC236}">
                <a16:creationId xmlns:a16="http://schemas.microsoft.com/office/drawing/2014/main" id="{240C0051-31BE-431F-BC62-134FE523247A}"/>
              </a:ext>
            </a:extLst>
          </p:cNvPr>
          <p:cNvSpPr txBox="1"/>
          <p:nvPr/>
        </p:nvSpPr>
        <p:spPr>
          <a:xfrm>
            <a:off x="2969552" y="2064795"/>
            <a:ext cx="2926791" cy="646331"/>
          </a:xfrm>
          <a:prstGeom prst="rect">
            <a:avLst/>
          </a:prstGeom>
          <a:noFill/>
        </p:spPr>
        <p:txBody>
          <a:bodyPr wrap="square" rtlCol="0">
            <a:spAutoFit/>
          </a:bodyPr>
          <a:lstStyle/>
          <a:p>
            <a:r>
              <a:rPr lang="en-US" dirty="0"/>
              <a:t>Platform </a:t>
            </a:r>
            <a:r>
              <a:rPr lang="en-US" dirty="0" err="1"/>
              <a:t>aaS</a:t>
            </a:r>
            <a:r>
              <a:rPr lang="en-US" dirty="0"/>
              <a:t> – GCP &amp; Azure started here</a:t>
            </a:r>
          </a:p>
        </p:txBody>
      </p:sp>
      <p:sp>
        <p:nvSpPr>
          <p:cNvPr id="11" name="TextBox 10">
            <a:extLst>
              <a:ext uri="{FF2B5EF4-FFF2-40B4-BE49-F238E27FC236}">
                <a16:creationId xmlns:a16="http://schemas.microsoft.com/office/drawing/2014/main" id="{A7EE2667-2F25-40C8-A0C2-CE61A24F072F}"/>
              </a:ext>
            </a:extLst>
          </p:cNvPr>
          <p:cNvSpPr txBox="1"/>
          <p:nvPr/>
        </p:nvSpPr>
        <p:spPr>
          <a:xfrm>
            <a:off x="1089853" y="637306"/>
            <a:ext cx="3180695" cy="646331"/>
          </a:xfrm>
          <a:prstGeom prst="rect">
            <a:avLst/>
          </a:prstGeom>
          <a:noFill/>
        </p:spPr>
        <p:txBody>
          <a:bodyPr wrap="square" rtlCol="0">
            <a:spAutoFit/>
          </a:bodyPr>
          <a:lstStyle/>
          <a:p>
            <a:r>
              <a:rPr lang="en-US" dirty="0"/>
              <a:t>Software </a:t>
            </a:r>
            <a:r>
              <a:rPr lang="en-US" dirty="0" err="1"/>
              <a:t>aaS</a:t>
            </a:r>
            <a:r>
              <a:rPr lang="en-US" dirty="0"/>
              <a:t> – think Office 365, Salesforce </a:t>
            </a:r>
            <a:r>
              <a:rPr lang="en-US" dirty="0" err="1"/>
              <a:t>G’Apps</a:t>
            </a:r>
            <a:r>
              <a:rPr lang="en-US" dirty="0"/>
              <a:t>…</a:t>
            </a:r>
          </a:p>
        </p:txBody>
      </p:sp>
      <p:sp>
        <p:nvSpPr>
          <p:cNvPr id="12" name="TextBox 11">
            <a:extLst>
              <a:ext uri="{FF2B5EF4-FFF2-40B4-BE49-F238E27FC236}">
                <a16:creationId xmlns:a16="http://schemas.microsoft.com/office/drawing/2014/main" id="{A5A4FAE4-073D-48FB-B8C9-53F2C58905E3}"/>
              </a:ext>
            </a:extLst>
          </p:cNvPr>
          <p:cNvSpPr txBox="1"/>
          <p:nvPr/>
        </p:nvSpPr>
        <p:spPr>
          <a:xfrm>
            <a:off x="1739487" y="3441036"/>
            <a:ext cx="5300554" cy="523220"/>
          </a:xfrm>
          <a:prstGeom prst="rect">
            <a:avLst/>
          </a:prstGeom>
          <a:noFill/>
        </p:spPr>
        <p:txBody>
          <a:bodyPr wrap="none" rtlCol="0">
            <a:spAutoFit/>
          </a:bodyPr>
          <a:lstStyle/>
          <a:p>
            <a:r>
              <a:rPr lang="en-US" sz="1400" dirty="0"/>
              <a:t>“</a:t>
            </a:r>
            <a:r>
              <a:rPr lang="en-US" sz="1400" dirty="0" err="1"/>
              <a:t>lego</a:t>
            </a:r>
            <a:r>
              <a:rPr lang="en-US" sz="1400" dirty="0"/>
              <a:t> building blocks” --  You </a:t>
            </a:r>
            <a:r>
              <a:rPr lang="en-US" sz="1400" dirty="0" err="1"/>
              <a:t>gotta</a:t>
            </a:r>
            <a:r>
              <a:rPr lang="en-US" sz="1400" dirty="0"/>
              <a:t> know intricacies of each piece</a:t>
            </a:r>
          </a:p>
          <a:p>
            <a:r>
              <a:rPr lang="en-US" sz="1400" dirty="0"/>
              <a:t>But some folks say only “VMs” </a:t>
            </a:r>
            <a:r>
              <a:rPr lang="en-US" sz="1400" b="1" dirty="0"/>
              <a:t>(AWS: EC2)</a:t>
            </a:r>
            <a:r>
              <a:rPr lang="en-US" sz="1400" dirty="0"/>
              <a:t> are IaaS… I disagree, BTW…</a:t>
            </a:r>
          </a:p>
        </p:txBody>
      </p:sp>
      <p:sp>
        <p:nvSpPr>
          <p:cNvPr id="13" name="TextBox 12">
            <a:extLst>
              <a:ext uri="{FF2B5EF4-FFF2-40B4-BE49-F238E27FC236}">
                <a16:creationId xmlns:a16="http://schemas.microsoft.com/office/drawing/2014/main" id="{28081E07-A101-4DA4-8DC3-AC52ACB4DB37}"/>
              </a:ext>
            </a:extLst>
          </p:cNvPr>
          <p:cNvSpPr txBox="1"/>
          <p:nvPr/>
        </p:nvSpPr>
        <p:spPr>
          <a:xfrm>
            <a:off x="2926938" y="2594148"/>
            <a:ext cx="3851695" cy="523220"/>
          </a:xfrm>
          <a:prstGeom prst="rect">
            <a:avLst/>
          </a:prstGeom>
          <a:noFill/>
        </p:spPr>
        <p:txBody>
          <a:bodyPr wrap="none" rtlCol="0">
            <a:spAutoFit/>
          </a:bodyPr>
          <a:lstStyle/>
          <a:p>
            <a:r>
              <a:rPr lang="en-US" sz="1400" dirty="0"/>
              <a:t>“Point and click </a:t>
            </a:r>
            <a:r>
              <a:rPr lang="en-US" sz="1400" b="1" dirty="0"/>
              <a:t>custom app </a:t>
            </a:r>
            <a:r>
              <a:rPr lang="en-US" sz="1400" dirty="0"/>
              <a:t>deployment &amp; </a:t>
            </a:r>
            <a:r>
              <a:rPr lang="en-US" sz="1400" dirty="0" err="1"/>
              <a:t>mgmt</a:t>
            </a:r>
            <a:r>
              <a:rPr lang="en-US" sz="1400" dirty="0"/>
              <a:t>”</a:t>
            </a:r>
          </a:p>
          <a:p>
            <a:r>
              <a:rPr lang="en-US" sz="1400" b="1" dirty="0"/>
              <a:t>AWS: Elastic Beanstalk</a:t>
            </a:r>
          </a:p>
        </p:txBody>
      </p:sp>
      <p:sp>
        <p:nvSpPr>
          <p:cNvPr id="14" name="TextBox 13">
            <a:extLst>
              <a:ext uri="{FF2B5EF4-FFF2-40B4-BE49-F238E27FC236}">
                <a16:creationId xmlns:a16="http://schemas.microsoft.com/office/drawing/2014/main" id="{A1FE1F08-A8AF-4A27-A4A8-391EE2E78E06}"/>
              </a:ext>
            </a:extLst>
          </p:cNvPr>
          <p:cNvSpPr txBox="1"/>
          <p:nvPr/>
        </p:nvSpPr>
        <p:spPr>
          <a:xfrm>
            <a:off x="1089853" y="1201930"/>
            <a:ext cx="2028693" cy="738664"/>
          </a:xfrm>
          <a:prstGeom prst="rect">
            <a:avLst/>
          </a:prstGeom>
          <a:noFill/>
        </p:spPr>
        <p:txBody>
          <a:bodyPr wrap="square" rtlCol="0">
            <a:spAutoFit/>
          </a:bodyPr>
          <a:lstStyle/>
          <a:p>
            <a:r>
              <a:rPr lang="en-US" sz="1400" dirty="0"/>
              <a:t>“non-</a:t>
            </a:r>
            <a:r>
              <a:rPr lang="en-US" sz="1400" dirty="0" err="1"/>
              <a:t>tecchies</a:t>
            </a:r>
            <a:r>
              <a:rPr lang="en-US" sz="1400" dirty="0"/>
              <a:t> point and click to configure app”</a:t>
            </a:r>
          </a:p>
          <a:p>
            <a:r>
              <a:rPr lang="en-US" sz="1400" b="1" dirty="0"/>
              <a:t>AWS Web Console!</a:t>
            </a:r>
          </a:p>
        </p:txBody>
      </p:sp>
      <p:sp>
        <p:nvSpPr>
          <p:cNvPr id="19" name="Arrow: Up-Down 18">
            <a:extLst>
              <a:ext uri="{FF2B5EF4-FFF2-40B4-BE49-F238E27FC236}">
                <a16:creationId xmlns:a16="http://schemas.microsoft.com/office/drawing/2014/main" id="{F8A2D7DA-C6D3-4966-B039-5E4E27BD225B}"/>
              </a:ext>
            </a:extLst>
          </p:cNvPr>
          <p:cNvSpPr/>
          <p:nvPr/>
        </p:nvSpPr>
        <p:spPr>
          <a:xfrm>
            <a:off x="77045" y="766735"/>
            <a:ext cx="837355" cy="3610021"/>
          </a:xfrm>
          <a:prstGeom prst="upDownArrow">
            <a:avLst/>
          </a:prstGeom>
        </p:spPr>
        <p:style>
          <a:lnRef idx="1">
            <a:schemeClr val="accent1"/>
          </a:lnRef>
          <a:fillRef idx="3">
            <a:schemeClr val="accent1"/>
          </a:fillRef>
          <a:effectRef idx="2">
            <a:schemeClr val="accent1"/>
          </a:effectRef>
          <a:fontRef idx="minor">
            <a:schemeClr val="lt1"/>
          </a:fontRef>
        </p:style>
        <p:txBody>
          <a:bodyPr vert="vert270" rtlCol="0" anchor="ctr" anchorCtr="0"/>
          <a:lstStyle/>
          <a:p>
            <a:pPr algn="ctr"/>
            <a:r>
              <a:rPr lang="en-US" dirty="0"/>
              <a:t>Control                       Convenience</a:t>
            </a:r>
          </a:p>
        </p:txBody>
      </p:sp>
      <p:pic>
        <p:nvPicPr>
          <p:cNvPr id="1028" name="Picture 4">
            <a:extLst>
              <a:ext uri="{FF2B5EF4-FFF2-40B4-BE49-F238E27FC236}">
                <a16:creationId xmlns:a16="http://schemas.microsoft.com/office/drawing/2014/main" id="{9D03CEF0-04D3-412A-8CE6-80C2AEA09C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1145" y="614566"/>
            <a:ext cx="2006400" cy="1959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79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8408A-F47C-4E99-A0F1-B4D712A13277}"/>
              </a:ext>
            </a:extLst>
          </p:cNvPr>
          <p:cNvSpPr>
            <a:spLocks noGrp="1"/>
          </p:cNvSpPr>
          <p:nvPr>
            <p:ph type="title"/>
          </p:nvPr>
        </p:nvSpPr>
        <p:spPr>
          <a:xfrm>
            <a:off x="805778" y="1"/>
            <a:ext cx="7548179" cy="560552"/>
          </a:xfrm>
          <a:prstGeom prst="rect">
            <a:avLst/>
          </a:prstGeom>
        </p:spPr>
        <p:txBody>
          <a:bodyPr/>
          <a:lstStyle/>
          <a:p>
            <a:r>
              <a:rPr lang="en-US" sz="3000" dirty="0"/>
              <a:t>Value Props: EC2 -vs- Containers -vs- Lambda</a:t>
            </a:r>
          </a:p>
        </p:txBody>
      </p:sp>
      <p:cxnSp>
        <p:nvCxnSpPr>
          <p:cNvPr id="5" name="Straight Connector 4">
            <a:extLst>
              <a:ext uri="{FF2B5EF4-FFF2-40B4-BE49-F238E27FC236}">
                <a16:creationId xmlns:a16="http://schemas.microsoft.com/office/drawing/2014/main" id="{7D8F43DF-07AC-4070-85AC-2540A360E275}"/>
              </a:ext>
            </a:extLst>
          </p:cNvPr>
          <p:cNvCxnSpPr/>
          <p:nvPr/>
        </p:nvCxnSpPr>
        <p:spPr>
          <a:xfrm>
            <a:off x="425885" y="914400"/>
            <a:ext cx="0" cy="353234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7F87BC9A-0C42-4090-AB48-27BD3AB96375}"/>
              </a:ext>
            </a:extLst>
          </p:cNvPr>
          <p:cNvCxnSpPr/>
          <p:nvPr/>
        </p:nvCxnSpPr>
        <p:spPr>
          <a:xfrm>
            <a:off x="425885" y="4446740"/>
            <a:ext cx="8016657"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10D14CAA-495E-4002-91C2-FA8082C8947C}"/>
              </a:ext>
            </a:extLst>
          </p:cNvPr>
          <p:cNvSpPr txBox="1"/>
          <p:nvPr/>
        </p:nvSpPr>
        <p:spPr>
          <a:xfrm rot="16200000">
            <a:off x="-594802" y="1610533"/>
            <a:ext cx="1770741" cy="369332"/>
          </a:xfrm>
          <a:prstGeom prst="rect">
            <a:avLst/>
          </a:prstGeom>
          <a:noFill/>
        </p:spPr>
        <p:txBody>
          <a:bodyPr wrap="none" rtlCol="0">
            <a:spAutoFit/>
          </a:bodyPr>
          <a:lstStyle/>
          <a:p>
            <a:r>
              <a:rPr lang="en-US" dirty="0"/>
              <a:t># of users served</a:t>
            </a:r>
          </a:p>
        </p:txBody>
      </p:sp>
      <p:sp>
        <p:nvSpPr>
          <p:cNvPr id="9" name="TextBox 8">
            <a:extLst>
              <a:ext uri="{FF2B5EF4-FFF2-40B4-BE49-F238E27FC236}">
                <a16:creationId xmlns:a16="http://schemas.microsoft.com/office/drawing/2014/main" id="{0735D6F9-3212-4CB3-B708-1DB86C114488}"/>
              </a:ext>
            </a:extLst>
          </p:cNvPr>
          <p:cNvSpPr txBox="1"/>
          <p:nvPr/>
        </p:nvSpPr>
        <p:spPr>
          <a:xfrm>
            <a:off x="7016023" y="4387729"/>
            <a:ext cx="1520160" cy="369332"/>
          </a:xfrm>
          <a:prstGeom prst="rect">
            <a:avLst/>
          </a:prstGeom>
          <a:noFill/>
        </p:spPr>
        <p:txBody>
          <a:bodyPr wrap="none" rtlCol="0">
            <a:spAutoFit/>
          </a:bodyPr>
          <a:lstStyle/>
          <a:p>
            <a:r>
              <a:rPr lang="en-US" dirty="0"/>
              <a:t>response time</a:t>
            </a:r>
          </a:p>
        </p:txBody>
      </p:sp>
      <p:grpSp>
        <p:nvGrpSpPr>
          <p:cNvPr id="32" name="Group 31">
            <a:extLst>
              <a:ext uri="{FF2B5EF4-FFF2-40B4-BE49-F238E27FC236}">
                <a16:creationId xmlns:a16="http://schemas.microsoft.com/office/drawing/2014/main" id="{08DECD28-67DC-4755-AC85-5A268BE9330B}"/>
              </a:ext>
            </a:extLst>
          </p:cNvPr>
          <p:cNvGrpSpPr/>
          <p:nvPr/>
        </p:nvGrpSpPr>
        <p:grpSpPr>
          <a:xfrm>
            <a:off x="450560" y="573994"/>
            <a:ext cx="7991982" cy="3773452"/>
            <a:chOff x="450560" y="560553"/>
            <a:chExt cx="7991982" cy="3773452"/>
          </a:xfrm>
        </p:grpSpPr>
        <p:cxnSp>
          <p:nvCxnSpPr>
            <p:cNvPr id="11" name="Connector: Elbow 10">
              <a:extLst>
                <a:ext uri="{FF2B5EF4-FFF2-40B4-BE49-F238E27FC236}">
                  <a16:creationId xmlns:a16="http://schemas.microsoft.com/office/drawing/2014/main" id="{4BFEE54F-0D0C-47DA-8AE8-544CA21D0FB6}"/>
                </a:ext>
              </a:extLst>
            </p:cNvPr>
            <p:cNvCxnSpPr>
              <a:cxnSpLocks/>
            </p:cNvCxnSpPr>
            <p:nvPr/>
          </p:nvCxnSpPr>
          <p:spPr>
            <a:xfrm flipV="1">
              <a:off x="519527" y="909827"/>
              <a:ext cx="7834430" cy="3424178"/>
            </a:xfrm>
            <a:prstGeom prst="bentConnector3">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3AAD050-7760-4600-8B22-0A288CD7B902}"/>
                </a:ext>
              </a:extLst>
            </p:cNvPr>
            <p:cNvSpPr txBox="1"/>
            <p:nvPr/>
          </p:nvSpPr>
          <p:spPr>
            <a:xfrm>
              <a:off x="6766570" y="560553"/>
              <a:ext cx="1675972" cy="369332"/>
            </a:xfrm>
            <a:prstGeom prst="rect">
              <a:avLst/>
            </a:prstGeom>
            <a:noFill/>
          </p:spPr>
          <p:txBody>
            <a:bodyPr wrap="none" rtlCol="0">
              <a:spAutoFit/>
            </a:bodyPr>
            <a:lstStyle/>
            <a:p>
              <a:r>
                <a:rPr lang="en-US" dirty="0">
                  <a:solidFill>
                    <a:srgbClr val="FF0000"/>
                  </a:solidFill>
                </a:rPr>
                <a:t>EC2 – “t2.nano”</a:t>
              </a:r>
            </a:p>
          </p:txBody>
        </p:sp>
        <p:cxnSp>
          <p:nvCxnSpPr>
            <p:cNvPr id="16" name="Straight Arrow Connector 15">
              <a:extLst>
                <a:ext uri="{FF2B5EF4-FFF2-40B4-BE49-F238E27FC236}">
                  <a16:creationId xmlns:a16="http://schemas.microsoft.com/office/drawing/2014/main" id="{37B45086-BB11-45F3-A4A2-FFF2521DD841}"/>
                </a:ext>
              </a:extLst>
            </p:cNvPr>
            <p:cNvCxnSpPr>
              <a:cxnSpLocks/>
              <a:stCxn id="20" idx="1"/>
            </p:cNvCxnSpPr>
            <p:nvPr/>
          </p:nvCxnSpPr>
          <p:spPr>
            <a:xfrm flipH="1">
              <a:off x="450560" y="909827"/>
              <a:ext cx="155189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FD26809-013A-4105-8A85-20FE9D23E555}"/>
                </a:ext>
              </a:extLst>
            </p:cNvPr>
            <p:cNvCxnSpPr>
              <a:cxnSpLocks/>
              <a:stCxn id="20" idx="3"/>
            </p:cNvCxnSpPr>
            <p:nvPr/>
          </p:nvCxnSpPr>
          <p:spPr>
            <a:xfrm flipV="1">
              <a:off x="3081600" y="909826"/>
              <a:ext cx="125240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B59EEDC3-C362-49A4-B5A3-3C323E8AE926}"/>
                </a:ext>
              </a:extLst>
            </p:cNvPr>
            <p:cNvSpPr txBox="1"/>
            <p:nvPr/>
          </p:nvSpPr>
          <p:spPr>
            <a:xfrm>
              <a:off x="2002458" y="725161"/>
              <a:ext cx="1079142" cy="369332"/>
            </a:xfrm>
            <a:prstGeom prst="rect">
              <a:avLst/>
            </a:prstGeom>
            <a:noFill/>
          </p:spPr>
          <p:txBody>
            <a:bodyPr wrap="none" rtlCol="0">
              <a:spAutoFit/>
            </a:bodyPr>
            <a:lstStyle/>
            <a:p>
              <a:r>
                <a:rPr lang="en-US" dirty="0"/>
                <a:t>20-30 sec</a:t>
              </a:r>
            </a:p>
          </p:txBody>
        </p:sp>
        <p:sp>
          <p:nvSpPr>
            <p:cNvPr id="21" name="TextBox 20">
              <a:extLst>
                <a:ext uri="{FF2B5EF4-FFF2-40B4-BE49-F238E27FC236}">
                  <a16:creationId xmlns:a16="http://schemas.microsoft.com/office/drawing/2014/main" id="{034DE81A-84A5-4321-8C15-460AB66D958D}"/>
                </a:ext>
              </a:extLst>
            </p:cNvPr>
            <p:cNvSpPr txBox="1"/>
            <p:nvPr/>
          </p:nvSpPr>
          <p:spPr>
            <a:xfrm>
              <a:off x="4608823" y="585579"/>
              <a:ext cx="1081578" cy="369332"/>
            </a:xfrm>
            <a:prstGeom prst="rect">
              <a:avLst/>
            </a:prstGeom>
            <a:noFill/>
          </p:spPr>
          <p:txBody>
            <a:bodyPr wrap="none" rtlCol="0">
              <a:spAutoFit/>
            </a:bodyPr>
            <a:lstStyle/>
            <a:p>
              <a:r>
                <a:rPr lang="en-US" dirty="0"/>
                <a:t>100 users</a:t>
              </a:r>
            </a:p>
          </p:txBody>
        </p:sp>
      </p:grpSp>
      <p:grpSp>
        <p:nvGrpSpPr>
          <p:cNvPr id="33" name="Group 32">
            <a:extLst>
              <a:ext uri="{FF2B5EF4-FFF2-40B4-BE49-F238E27FC236}">
                <a16:creationId xmlns:a16="http://schemas.microsoft.com/office/drawing/2014/main" id="{DE0D02EC-1353-4222-894C-577D36FE94FD}"/>
              </a:ext>
            </a:extLst>
          </p:cNvPr>
          <p:cNvGrpSpPr/>
          <p:nvPr/>
        </p:nvGrpSpPr>
        <p:grpSpPr>
          <a:xfrm>
            <a:off x="470178" y="2302292"/>
            <a:ext cx="7972364" cy="1951884"/>
            <a:chOff x="317778" y="2149892"/>
            <a:chExt cx="7972364" cy="1951884"/>
          </a:xfrm>
        </p:grpSpPr>
        <p:cxnSp>
          <p:nvCxnSpPr>
            <p:cNvPr id="34" name="Connector: Elbow 33">
              <a:extLst>
                <a:ext uri="{FF2B5EF4-FFF2-40B4-BE49-F238E27FC236}">
                  <a16:creationId xmlns:a16="http://schemas.microsoft.com/office/drawing/2014/main" id="{71DD5A31-2DE7-4E64-809F-23449323242B}"/>
                </a:ext>
              </a:extLst>
            </p:cNvPr>
            <p:cNvCxnSpPr>
              <a:cxnSpLocks/>
            </p:cNvCxnSpPr>
            <p:nvPr/>
          </p:nvCxnSpPr>
          <p:spPr>
            <a:xfrm flipV="1">
              <a:off x="367127" y="2582701"/>
              <a:ext cx="7714974" cy="1519075"/>
            </a:xfrm>
            <a:prstGeom prst="bentConnector3">
              <a:avLst>
                <a:gd name="adj1" fmla="val 21515"/>
              </a:avLst>
            </a:prstGeom>
            <a:ln>
              <a:solidFill>
                <a:srgbClr val="002060"/>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9530892D-9604-48AF-B2EE-3333ED8D8416}"/>
                </a:ext>
              </a:extLst>
            </p:cNvPr>
            <p:cNvSpPr txBox="1"/>
            <p:nvPr/>
          </p:nvSpPr>
          <p:spPr>
            <a:xfrm>
              <a:off x="6141028" y="2166263"/>
              <a:ext cx="2149114" cy="369332"/>
            </a:xfrm>
            <a:prstGeom prst="rect">
              <a:avLst/>
            </a:prstGeom>
            <a:noFill/>
          </p:spPr>
          <p:txBody>
            <a:bodyPr wrap="none" rtlCol="0">
              <a:spAutoFit/>
            </a:bodyPr>
            <a:lstStyle/>
            <a:p>
              <a:r>
                <a:rPr lang="en-US" dirty="0">
                  <a:solidFill>
                    <a:srgbClr val="002060"/>
                  </a:solidFill>
                </a:rPr>
                <a:t>Containers (ECS/EKS)</a:t>
              </a:r>
            </a:p>
          </p:txBody>
        </p:sp>
        <p:cxnSp>
          <p:nvCxnSpPr>
            <p:cNvPr id="36" name="Straight Arrow Connector 35">
              <a:extLst>
                <a:ext uri="{FF2B5EF4-FFF2-40B4-BE49-F238E27FC236}">
                  <a16:creationId xmlns:a16="http://schemas.microsoft.com/office/drawing/2014/main" id="{B4C20C5F-62FA-4C0C-B4CE-A64342D10532}"/>
                </a:ext>
              </a:extLst>
            </p:cNvPr>
            <p:cNvCxnSpPr>
              <a:cxnSpLocks/>
              <a:stCxn id="38" idx="1"/>
            </p:cNvCxnSpPr>
            <p:nvPr/>
          </p:nvCxnSpPr>
          <p:spPr>
            <a:xfrm flipH="1">
              <a:off x="317778" y="2598865"/>
              <a:ext cx="4393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C95B3446-49C7-4C5E-B8DF-DEB7CCE4FA08}"/>
                </a:ext>
              </a:extLst>
            </p:cNvPr>
            <p:cNvCxnSpPr>
              <a:cxnSpLocks/>
              <a:stCxn id="38" idx="3"/>
            </p:cNvCxnSpPr>
            <p:nvPr/>
          </p:nvCxnSpPr>
          <p:spPr>
            <a:xfrm>
              <a:off x="1602202" y="2598865"/>
              <a:ext cx="4249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F678C27B-04DE-4A45-987C-4DD398B583FA}"/>
                </a:ext>
              </a:extLst>
            </p:cNvPr>
            <p:cNvSpPr txBox="1"/>
            <p:nvPr/>
          </p:nvSpPr>
          <p:spPr>
            <a:xfrm>
              <a:off x="757099" y="2414199"/>
              <a:ext cx="845103" cy="369332"/>
            </a:xfrm>
            <a:prstGeom prst="rect">
              <a:avLst/>
            </a:prstGeom>
            <a:noFill/>
          </p:spPr>
          <p:txBody>
            <a:bodyPr wrap="none" rtlCol="0">
              <a:spAutoFit/>
            </a:bodyPr>
            <a:lstStyle/>
            <a:p>
              <a:r>
                <a:rPr lang="en-US" dirty="0"/>
                <a:t>2-3 sec</a:t>
              </a:r>
            </a:p>
          </p:txBody>
        </p:sp>
        <p:sp>
          <p:nvSpPr>
            <p:cNvPr id="39" name="TextBox 38">
              <a:extLst>
                <a:ext uri="{FF2B5EF4-FFF2-40B4-BE49-F238E27FC236}">
                  <a16:creationId xmlns:a16="http://schemas.microsoft.com/office/drawing/2014/main" id="{2449229A-2B46-45F0-B5C4-74E1DF7F3151}"/>
                </a:ext>
              </a:extLst>
            </p:cNvPr>
            <p:cNvSpPr txBox="1"/>
            <p:nvPr/>
          </p:nvSpPr>
          <p:spPr>
            <a:xfrm>
              <a:off x="4409238" y="2149892"/>
              <a:ext cx="964559" cy="369332"/>
            </a:xfrm>
            <a:prstGeom prst="rect">
              <a:avLst/>
            </a:prstGeom>
            <a:noFill/>
          </p:spPr>
          <p:txBody>
            <a:bodyPr wrap="none" rtlCol="0">
              <a:spAutoFit/>
            </a:bodyPr>
            <a:lstStyle/>
            <a:p>
              <a:r>
                <a:rPr lang="en-US" dirty="0"/>
                <a:t>10 users</a:t>
              </a:r>
            </a:p>
          </p:txBody>
        </p:sp>
      </p:grpSp>
      <p:grpSp>
        <p:nvGrpSpPr>
          <p:cNvPr id="52" name="Group 51">
            <a:extLst>
              <a:ext uri="{FF2B5EF4-FFF2-40B4-BE49-F238E27FC236}">
                <a16:creationId xmlns:a16="http://schemas.microsoft.com/office/drawing/2014/main" id="{E6E03A12-C114-46C5-A9A0-86CFF05498C3}"/>
              </a:ext>
            </a:extLst>
          </p:cNvPr>
          <p:cNvGrpSpPr/>
          <p:nvPr/>
        </p:nvGrpSpPr>
        <p:grpSpPr>
          <a:xfrm>
            <a:off x="389920" y="3708076"/>
            <a:ext cx="7974399" cy="460410"/>
            <a:chOff x="85120" y="3403276"/>
            <a:chExt cx="7974399" cy="460410"/>
          </a:xfrm>
        </p:grpSpPr>
        <p:cxnSp>
          <p:nvCxnSpPr>
            <p:cNvPr id="53" name="Connector: Elbow 52">
              <a:extLst>
                <a:ext uri="{FF2B5EF4-FFF2-40B4-BE49-F238E27FC236}">
                  <a16:creationId xmlns:a16="http://schemas.microsoft.com/office/drawing/2014/main" id="{9428E515-31FA-45F0-8E9B-6CBFD112D59B}"/>
                </a:ext>
              </a:extLst>
            </p:cNvPr>
            <p:cNvCxnSpPr>
              <a:cxnSpLocks/>
            </p:cNvCxnSpPr>
            <p:nvPr/>
          </p:nvCxnSpPr>
          <p:spPr>
            <a:xfrm flipV="1">
              <a:off x="214727" y="3774478"/>
              <a:ext cx="7682030" cy="89208"/>
            </a:xfrm>
            <a:prstGeom prst="bentConnector3">
              <a:avLst>
                <a:gd name="adj1" fmla="val 6301"/>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32062A7A-F702-40DE-A5C2-40E42284B388}"/>
                </a:ext>
              </a:extLst>
            </p:cNvPr>
            <p:cNvSpPr txBox="1"/>
            <p:nvPr/>
          </p:nvSpPr>
          <p:spPr>
            <a:xfrm>
              <a:off x="5985040" y="3435293"/>
              <a:ext cx="2074479" cy="369332"/>
            </a:xfrm>
            <a:prstGeom prst="rect">
              <a:avLst/>
            </a:prstGeom>
            <a:noFill/>
          </p:spPr>
          <p:txBody>
            <a:bodyPr wrap="none" rtlCol="0">
              <a:spAutoFit/>
            </a:bodyPr>
            <a:lstStyle/>
            <a:p>
              <a:r>
                <a:rPr lang="en-US" dirty="0">
                  <a:solidFill>
                    <a:srgbClr val="00B050"/>
                  </a:solidFill>
                </a:rPr>
                <a:t>Serverless (Lambda)</a:t>
              </a:r>
            </a:p>
          </p:txBody>
        </p:sp>
        <p:sp>
          <p:nvSpPr>
            <p:cNvPr id="57" name="TextBox 56">
              <a:extLst>
                <a:ext uri="{FF2B5EF4-FFF2-40B4-BE49-F238E27FC236}">
                  <a16:creationId xmlns:a16="http://schemas.microsoft.com/office/drawing/2014/main" id="{AFFA2AC8-4879-4682-81FA-044333D43416}"/>
                </a:ext>
              </a:extLst>
            </p:cNvPr>
            <p:cNvSpPr txBox="1"/>
            <p:nvPr/>
          </p:nvSpPr>
          <p:spPr>
            <a:xfrm>
              <a:off x="85120" y="3491660"/>
              <a:ext cx="671979" cy="369332"/>
            </a:xfrm>
            <a:prstGeom prst="rect">
              <a:avLst/>
            </a:prstGeom>
            <a:noFill/>
          </p:spPr>
          <p:txBody>
            <a:bodyPr wrap="none" rtlCol="0">
              <a:spAutoFit/>
            </a:bodyPr>
            <a:lstStyle/>
            <a:p>
              <a:r>
                <a:rPr lang="en-US" dirty="0"/>
                <a:t>&lt; Sec</a:t>
              </a:r>
            </a:p>
          </p:txBody>
        </p:sp>
        <p:sp>
          <p:nvSpPr>
            <p:cNvPr id="58" name="TextBox 57">
              <a:extLst>
                <a:ext uri="{FF2B5EF4-FFF2-40B4-BE49-F238E27FC236}">
                  <a16:creationId xmlns:a16="http://schemas.microsoft.com/office/drawing/2014/main" id="{AB638A8B-DCC6-47DB-BC19-CAAB4DDA2B18}"/>
                </a:ext>
              </a:extLst>
            </p:cNvPr>
            <p:cNvSpPr txBox="1"/>
            <p:nvPr/>
          </p:nvSpPr>
          <p:spPr>
            <a:xfrm>
              <a:off x="4267200" y="3403276"/>
              <a:ext cx="761747" cy="369332"/>
            </a:xfrm>
            <a:prstGeom prst="rect">
              <a:avLst/>
            </a:prstGeom>
            <a:noFill/>
          </p:spPr>
          <p:txBody>
            <a:bodyPr wrap="none" rtlCol="0">
              <a:spAutoFit/>
            </a:bodyPr>
            <a:lstStyle/>
            <a:p>
              <a:r>
                <a:rPr lang="en-US" dirty="0"/>
                <a:t>1 user</a:t>
              </a:r>
            </a:p>
          </p:txBody>
        </p:sp>
      </p:grpSp>
      <p:grpSp>
        <p:nvGrpSpPr>
          <p:cNvPr id="74" name="Group 73">
            <a:extLst>
              <a:ext uri="{FF2B5EF4-FFF2-40B4-BE49-F238E27FC236}">
                <a16:creationId xmlns:a16="http://schemas.microsoft.com/office/drawing/2014/main" id="{9E69A020-90EE-4B23-9150-7790EA5CD306}"/>
              </a:ext>
            </a:extLst>
          </p:cNvPr>
          <p:cNvGrpSpPr/>
          <p:nvPr/>
        </p:nvGrpSpPr>
        <p:grpSpPr>
          <a:xfrm>
            <a:off x="544452" y="4383536"/>
            <a:ext cx="4064371" cy="545272"/>
            <a:chOff x="544452" y="4383536"/>
            <a:chExt cx="4064371" cy="545272"/>
          </a:xfrm>
        </p:grpSpPr>
        <p:sp>
          <p:nvSpPr>
            <p:cNvPr id="64" name="TextBox 63">
              <a:extLst>
                <a:ext uri="{FF2B5EF4-FFF2-40B4-BE49-F238E27FC236}">
                  <a16:creationId xmlns:a16="http://schemas.microsoft.com/office/drawing/2014/main" id="{F9A6E820-F9DE-49E2-8C4D-201818468345}"/>
                </a:ext>
              </a:extLst>
            </p:cNvPr>
            <p:cNvSpPr txBox="1"/>
            <p:nvPr/>
          </p:nvSpPr>
          <p:spPr>
            <a:xfrm>
              <a:off x="2676243" y="4559476"/>
              <a:ext cx="1932580" cy="369332"/>
            </a:xfrm>
            <a:prstGeom prst="rect">
              <a:avLst/>
            </a:prstGeom>
            <a:noFill/>
          </p:spPr>
          <p:txBody>
            <a:bodyPr wrap="none" rtlCol="0">
              <a:spAutoFit/>
            </a:bodyPr>
            <a:lstStyle/>
            <a:p>
              <a:r>
                <a:rPr lang="en-US" dirty="0"/>
                <a:t>T</a:t>
              </a:r>
              <a:r>
                <a:rPr lang="en-US" baseline="-25000" dirty="0"/>
                <a:t>0</a:t>
              </a:r>
              <a:r>
                <a:rPr lang="en-US" dirty="0"/>
                <a:t> – Signal to Scale</a:t>
              </a:r>
            </a:p>
          </p:txBody>
        </p:sp>
        <p:sp>
          <p:nvSpPr>
            <p:cNvPr id="73" name="Freeform: Shape 72">
              <a:extLst>
                <a:ext uri="{FF2B5EF4-FFF2-40B4-BE49-F238E27FC236}">
                  <a16:creationId xmlns:a16="http://schemas.microsoft.com/office/drawing/2014/main" id="{5D2EE1A8-4D41-4B9B-925C-FDADC6989E8B}"/>
                </a:ext>
              </a:extLst>
            </p:cNvPr>
            <p:cNvSpPr/>
            <p:nvPr/>
          </p:nvSpPr>
          <p:spPr>
            <a:xfrm>
              <a:off x="544452" y="4383536"/>
              <a:ext cx="2135927" cy="409672"/>
            </a:xfrm>
            <a:custGeom>
              <a:avLst/>
              <a:gdLst>
                <a:gd name="connsiteX0" fmla="*/ 2135927 w 2135927"/>
                <a:gd name="connsiteY0" fmla="*/ 376928 h 409672"/>
                <a:gd name="connsiteX1" fmla="*/ 1054003 w 2135927"/>
                <a:gd name="connsiteY1" fmla="*/ 397869 h 409672"/>
                <a:gd name="connsiteX2" fmla="*/ 1403011 w 2135927"/>
                <a:gd name="connsiteY2" fmla="*/ 216385 h 409672"/>
                <a:gd name="connsiteX3" fmla="*/ 0 w 2135927"/>
                <a:gd name="connsiteY3" fmla="*/ 0 h 409672"/>
              </a:gdLst>
              <a:ahLst/>
              <a:cxnLst>
                <a:cxn ang="0">
                  <a:pos x="connsiteX0" y="connsiteY0"/>
                </a:cxn>
                <a:cxn ang="0">
                  <a:pos x="connsiteX1" y="connsiteY1"/>
                </a:cxn>
                <a:cxn ang="0">
                  <a:pos x="connsiteX2" y="connsiteY2"/>
                </a:cxn>
                <a:cxn ang="0">
                  <a:pos x="connsiteX3" y="connsiteY3"/>
                </a:cxn>
              </a:cxnLst>
              <a:rect l="l" t="t" r="r" b="b"/>
              <a:pathLst>
                <a:path w="2135927" h="409672">
                  <a:moveTo>
                    <a:pt x="2135927" y="376928"/>
                  </a:moveTo>
                  <a:cubicBezTo>
                    <a:pt x="1656041" y="400777"/>
                    <a:pt x="1176156" y="424626"/>
                    <a:pt x="1054003" y="397869"/>
                  </a:cubicBezTo>
                  <a:cubicBezTo>
                    <a:pt x="931850" y="371112"/>
                    <a:pt x="1578678" y="282696"/>
                    <a:pt x="1403011" y="216385"/>
                  </a:cubicBezTo>
                  <a:cubicBezTo>
                    <a:pt x="1227344" y="150073"/>
                    <a:pt x="108192" y="24431"/>
                    <a:pt x="0" y="0"/>
                  </a:cubicBezTo>
                </a:path>
              </a:pathLst>
            </a:custGeom>
            <a:noFill/>
            <a:ln>
              <a:tailEnd type="stealt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0" name="Connector: Elbow 79">
            <a:extLst>
              <a:ext uri="{FF2B5EF4-FFF2-40B4-BE49-F238E27FC236}">
                <a16:creationId xmlns:a16="http://schemas.microsoft.com/office/drawing/2014/main" id="{033872B8-C76F-448C-BB37-546366C9D0D8}"/>
              </a:ext>
            </a:extLst>
          </p:cNvPr>
          <p:cNvCxnSpPr>
            <a:cxnSpLocks/>
          </p:cNvCxnSpPr>
          <p:nvPr/>
        </p:nvCxnSpPr>
        <p:spPr>
          <a:xfrm flipV="1">
            <a:off x="994095" y="3973149"/>
            <a:ext cx="270516" cy="109967"/>
          </a:xfrm>
          <a:prstGeom prst="bentConnector3">
            <a:avLst>
              <a:gd name="adj1" fmla="val 50000"/>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4" name="Connector: Elbow 83">
            <a:extLst>
              <a:ext uri="{FF2B5EF4-FFF2-40B4-BE49-F238E27FC236}">
                <a16:creationId xmlns:a16="http://schemas.microsoft.com/office/drawing/2014/main" id="{4B017B4E-8C52-4E15-813B-AEEE2EB09B51}"/>
              </a:ext>
            </a:extLst>
          </p:cNvPr>
          <p:cNvCxnSpPr>
            <a:cxnSpLocks/>
          </p:cNvCxnSpPr>
          <p:nvPr/>
        </p:nvCxnSpPr>
        <p:spPr>
          <a:xfrm flipV="1">
            <a:off x="1129353" y="3865618"/>
            <a:ext cx="270516" cy="109967"/>
          </a:xfrm>
          <a:prstGeom prst="bentConnector3">
            <a:avLst>
              <a:gd name="adj1" fmla="val 50000"/>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9" name="Connector: Elbow 88">
            <a:extLst>
              <a:ext uri="{FF2B5EF4-FFF2-40B4-BE49-F238E27FC236}">
                <a16:creationId xmlns:a16="http://schemas.microsoft.com/office/drawing/2014/main" id="{2A588897-CAEF-4E99-8F51-52810B5F9220}"/>
              </a:ext>
            </a:extLst>
          </p:cNvPr>
          <p:cNvCxnSpPr>
            <a:cxnSpLocks/>
          </p:cNvCxnSpPr>
          <p:nvPr/>
        </p:nvCxnSpPr>
        <p:spPr>
          <a:xfrm flipV="1">
            <a:off x="1270043" y="3756789"/>
            <a:ext cx="270516" cy="109967"/>
          </a:xfrm>
          <a:prstGeom prst="bentConnector3">
            <a:avLst>
              <a:gd name="adj1" fmla="val 50000"/>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Connector: Elbow 89">
            <a:extLst>
              <a:ext uri="{FF2B5EF4-FFF2-40B4-BE49-F238E27FC236}">
                <a16:creationId xmlns:a16="http://schemas.microsoft.com/office/drawing/2014/main" id="{B1AC3CA2-834D-4C39-834C-66242B8DA527}"/>
              </a:ext>
            </a:extLst>
          </p:cNvPr>
          <p:cNvCxnSpPr>
            <a:cxnSpLocks/>
          </p:cNvCxnSpPr>
          <p:nvPr/>
        </p:nvCxnSpPr>
        <p:spPr>
          <a:xfrm flipV="1">
            <a:off x="1410733" y="3644054"/>
            <a:ext cx="270516" cy="109967"/>
          </a:xfrm>
          <a:prstGeom prst="bentConnector3">
            <a:avLst>
              <a:gd name="adj1" fmla="val 50000"/>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9C145519-4E33-47A1-BA06-2A37B4AEF25D}"/>
              </a:ext>
            </a:extLst>
          </p:cNvPr>
          <p:cNvCxnSpPr>
            <a:cxnSpLocks/>
          </p:cNvCxnSpPr>
          <p:nvPr/>
        </p:nvCxnSpPr>
        <p:spPr>
          <a:xfrm>
            <a:off x="1681249" y="3644054"/>
            <a:ext cx="0" cy="524432"/>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670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fill="hold"/>
                                        <p:tgtEl>
                                          <p:spTgt spid="52"/>
                                        </p:tgtEl>
                                        <p:attrNameLst>
                                          <p:attrName>ppt_x</p:attrName>
                                        </p:attrNameLst>
                                      </p:cBhvr>
                                      <p:tavLst>
                                        <p:tav tm="0">
                                          <p:val>
                                            <p:strVal val="#ppt_x"/>
                                          </p:val>
                                        </p:tav>
                                        <p:tav tm="100000">
                                          <p:val>
                                            <p:strVal val="#ppt_x"/>
                                          </p:val>
                                        </p:tav>
                                      </p:tavLst>
                                    </p:anim>
                                    <p:anim calcmode="lin" valueType="num">
                                      <p:cBhvr additive="base">
                                        <p:cTn id="3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7DDE4-7FA0-47B9-AE76-C29D7F5986C3}"/>
              </a:ext>
            </a:extLst>
          </p:cNvPr>
          <p:cNvSpPr/>
          <p:nvPr/>
        </p:nvSpPr>
        <p:spPr>
          <a:xfrm>
            <a:off x="1686882" y="2127249"/>
            <a:ext cx="1765300" cy="889002"/>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31C8A48B-FDAA-4424-AC72-C9210300FFEE}"/>
              </a:ext>
            </a:extLst>
          </p:cNvPr>
          <p:cNvSpPr/>
          <p:nvPr/>
        </p:nvSpPr>
        <p:spPr>
          <a:xfrm>
            <a:off x="5915979" y="2158977"/>
            <a:ext cx="1765300" cy="889002"/>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38" name="Rectangle 37">
            <a:extLst>
              <a:ext uri="{FF2B5EF4-FFF2-40B4-BE49-F238E27FC236}">
                <a16:creationId xmlns:a16="http://schemas.microsoft.com/office/drawing/2014/main" id="{E0B484FB-0169-4A6B-91D9-58D56AB9E96B}"/>
              </a:ext>
            </a:extLst>
          </p:cNvPr>
          <p:cNvSpPr/>
          <p:nvPr/>
        </p:nvSpPr>
        <p:spPr>
          <a:xfrm>
            <a:off x="5947793" y="3431899"/>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36" name="Rectangle 35">
            <a:extLst>
              <a:ext uri="{FF2B5EF4-FFF2-40B4-BE49-F238E27FC236}">
                <a16:creationId xmlns:a16="http://schemas.microsoft.com/office/drawing/2014/main" id="{55E9F519-C792-4185-89C3-927ED5778F6A}"/>
              </a:ext>
            </a:extLst>
          </p:cNvPr>
          <p:cNvSpPr/>
          <p:nvPr/>
        </p:nvSpPr>
        <p:spPr>
          <a:xfrm>
            <a:off x="1631458" y="3423431"/>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a:xfrm>
            <a:off x="805778" y="1"/>
            <a:ext cx="7548179" cy="560552"/>
          </a:xfrm>
          <a:prstGeom prst="rect">
            <a:avLst/>
          </a:prstGeom>
        </p:spPr>
        <p:txBody>
          <a:bodyPr/>
          <a:lstStyle/>
          <a:p>
            <a:r>
              <a:rPr lang="en-US" dirty="0"/>
              <a:t>EC2 Ecosystem</a:t>
            </a:r>
          </a:p>
        </p:txBody>
      </p:sp>
      <p:sp>
        <p:nvSpPr>
          <p:cNvPr id="7" name="Rectangle 6">
            <a:extLst>
              <a:ext uri="{FF2B5EF4-FFF2-40B4-BE49-F238E27FC236}">
                <a16:creationId xmlns:a16="http://schemas.microsoft.com/office/drawing/2014/main" id="{648C017A-E661-47E9-A519-BBE1694B5799}"/>
              </a:ext>
            </a:extLst>
          </p:cNvPr>
          <p:cNvSpPr/>
          <p:nvPr/>
        </p:nvSpPr>
        <p:spPr>
          <a:xfrm>
            <a:off x="1585931" y="1698171"/>
            <a:ext cx="1904762" cy="3012275"/>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1</a:t>
            </a:r>
          </a:p>
        </p:txBody>
      </p:sp>
      <p:sp>
        <p:nvSpPr>
          <p:cNvPr id="8" name="Rectangle 7">
            <a:extLst>
              <a:ext uri="{FF2B5EF4-FFF2-40B4-BE49-F238E27FC236}">
                <a16:creationId xmlns:a16="http://schemas.microsoft.com/office/drawing/2014/main" id="{F9F5D5DC-7E5E-4CB3-B553-467EA693449B}"/>
              </a:ext>
            </a:extLst>
          </p:cNvPr>
          <p:cNvSpPr/>
          <p:nvPr/>
        </p:nvSpPr>
        <p:spPr>
          <a:xfrm>
            <a:off x="1657978" y="3408112"/>
            <a:ext cx="6003890" cy="1150316"/>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spcBef>
                <a:spcPts val="1000"/>
              </a:spcBef>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9" name="Rectangle 8">
            <a:extLst>
              <a:ext uri="{FF2B5EF4-FFF2-40B4-BE49-F238E27FC236}">
                <a16:creationId xmlns:a16="http://schemas.microsoft.com/office/drawing/2014/main" id="{2BBD4AAB-817F-4085-BC9D-7618805A253F}"/>
              </a:ext>
            </a:extLst>
          </p:cNvPr>
          <p:cNvSpPr/>
          <p:nvPr/>
        </p:nvSpPr>
        <p:spPr>
          <a:xfrm>
            <a:off x="5814167" y="1698171"/>
            <a:ext cx="1904762" cy="3012275"/>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2</a:t>
            </a:r>
          </a:p>
        </p:txBody>
      </p:sp>
      <p:sp>
        <p:nvSpPr>
          <p:cNvPr id="11" name="TextBox 10">
            <a:extLst>
              <a:ext uri="{FF2B5EF4-FFF2-40B4-BE49-F238E27FC236}">
                <a16:creationId xmlns:a16="http://schemas.microsoft.com/office/drawing/2014/main" id="{07CBA285-56CD-4B4B-B4B2-0928141FE3D5}"/>
              </a:ext>
            </a:extLst>
          </p:cNvPr>
          <p:cNvSpPr txBox="1"/>
          <p:nvPr/>
        </p:nvSpPr>
        <p:spPr>
          <a:xfrm>
            <a:off x="1719153" y="2022361"/>
            <a:ext cx="160645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NAT gateway</a:t>
            </a:r>
          </a:p>
        </p:txBody>
      </p:sp>
      <p:sp>
        <p:nvSpPr>
          <p:cNvPr id="12" name="TextBox 11">
            <a:extLst>
              <a:ext uri="{FF2B5EF4-FFF2-40B4-BE49-F238E27FC236}">
                <a16:creationId xmlns:a16="http://schemas.microsoft.com/office/drawing/2014/main" id="{D67B2453-D7A7-4270-B942-FFE31C83E56F}"/>
              </a:ext>
            </a:extLst>
          </p:cNvPr>
          <p:cNvSpPr txBox="1"/>
          <p:nvPr/>
        </p:nvSpPr>
        <p:spPr>
          <a:xfrm>
            <a:off x="5935120" y="2022361"/>
            <a:ext cx="160645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NAT gateway</a:t>
            </a:r>
          </a:p>
        </p:txBody>
      </p:sp>
      <p:sp>
        <p:nvSpPr>
          <p:cNvPr id="13" name="TextBox 12">
            <a:extLst>
              <a:ext uri="{FF2B5EF4-FFF2-40B4-BE49-F238E27FC236}">
                <a16:creationId xmlns:a16="http://schemas.microsoft.com/office/drawing/2014/main" id="{2BB9305E-E203-4A90-9C3E-A802987D3D18}"/>
              </a:ext>
            </a:extLst>
          </p:cNvPr>
          <p:cNvSpPr txBox="1"/>
          <p:nvPr/>
        </p:nvSpPr>
        <p:spPr>
          <a:xfrm>
            <a:off x="1719153" y="4020723"/>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p:txBody>
      </p:sp>
      <p:sp>
        <p:nvSpPr>
          <p:cNvPr id="14" name="TextBox 13">
            <a:extLst>
              <a:ext uri="{FF2B5EF4-FFF2-40B4-BE49-F238E27FC236}">
                <a16:creationId xmlns:a16="http://schemas.microsoft.com/office/drawing/2014/main" id="{C10BF196-8CDB-48A8-BAE0-86D8B8D2AA22}"/>
              </a:ext>
            </a:extLst>
          </p:cNvPr>
          <p:cNvSpPr txBox="1"/>
          <p:nvPr/>
        </p:nvSpPr>
        <p:spPr>
          <a:xfrm>
            <a:off x="5947389" y="4020723"/>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p:txBody>
      </p:sp>
      <p:pic>
        <p:nvPicPr>
          <p:cNvPr id="19" name="Graphic 18">
            <a:extLst>
              <a:ext uri="{FF2B5EF4-FFF2-40B4-BE49-F238E27FC236}">
                <a16:creationId xmlns:a16="http://schemas.microsoft.com/office/drawing/2014/main" id="{444D61BB-C68E-45D7-8C91-E18B65C648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67659" y="3674622"/>
            <a:ext cx="367404" cy="367404"/>
          </a:xfrm>
          <a:prstGeom prst="rect">
            <a:avLst/>
          </a:prstGeom>
        </p:spPr>
      </p:pic>
      <p:pic>
        <p:nvPicPr>
          <p:cNvPr id="21" name="Graphic 20">
            <a:extLst>
              <a:ext uri="{FF2B5EF4-FFF2-40B4-BE49-F238E27FC236}">
                <a16:creationId xmlns:a16="http://schemas.microsoft.com/office/drawing/2014/main" id="{82C69A5D-302E-4809-8FB2-37D7417F1E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50461" y="3666874"/>
            <a:ext cx="367404" cy="367404"/>
          </a:xfrm>
          <a:prstGeom prst="rect">
            <a:avLst/>
          </a:prstGeom>
        </p:spPr>
      </p:pic>
      <p:pic>
        <p:nvPicPr>
          <p:cNvPr id="23" name="Graphic 22">
            <a:extLst>
              <a:ext uri="{FF2B5EF4-FFF2-40B4-BE49-F238E27FC236}">
                <a16:creationId xmlns:a16="http://schemas.microsoft.com/office/drawing/2014/main" id="{4FB35965-A427-44BA-BDED-4F3045CF25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38679" y="2476372"/>
            <a:ext cx="432176" cy="432176"/>
          </a:xfrm>
          <a:prstGeom prst="rect">
            <a:avLst/>
          </a:prstGeom>
        </p:spPr>
      </p:pic>
      <p:pic>
        <p:nvPicPr>
          <p:cNvPr id="24" name="Graphic 23">
            <a:extLst>
              <a:ext uri="{FF2B5EF4-FFF2-40B4-BE49-F238E27FC236}">
                <a16:creationId xmlns:a16="http://schemas.microsoft.com/office/drawing/2014/main" id="{85AC8B34-17CB-4A68-B6D9-B4CEE7FCCF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18074" y="2422816"/>
            <a:ext cx="432176" cy="432176"/>
          </a:xfrm>
          <a:prstGeom prst="rect">
            <a:avLst/>
          </a:prstGeom>
        </p:spPr>
      </p:pic>
      <p:pic>
        <p:nvPicPr>
          <p:cNvPr id="25" name="Graphic 24">
            <a:extLst>
              <a:ext uri="{FF2B5EF4-FFF2-40B4-BE49-F238E27FC236}">
                <a16:creationId xmlns:a16="http://schemas.microsoft.com/office/drawing/2014/main" id="{428F499C-E8D0-449D-90B9-E8A02AA5DE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7639" y="1210826"/>
            <a:ext cx="363359" cy="363359"/>
          </a:xfrm>
          <a:prstGeom prst="rect">
            <a:avLst/>
          </a:prstGeom>
        </p:spPr>
      </p:pic>
      <p:pic>
        <p:nvPicPr>
          <p:cNvPr id="26" name="Graphic 25">
            <a:extLst>
              <a:ext uri="{FF2B5EF4-FFF2-40B4-BE49-F238E27FC236}">
                <a16:creationId xmlns:a16="http://schemas.microsoft.com/office/drawing/2014/main" id="{0F0F82B4-78CC-4435-A639-E48708884C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85867" y="3425504"/>
            <a:ext cx="363359" cy="363359"/>
          </a:xfrm>
          <a:prstGeom prst="rect">
            <a:avLst/>
          </a:prstGeom>
        </p:spPr>
      </p:pic>
      <p:sp>
        <p:nvSpPr>
          <p:cNvPr id="28" name="Rectangle 27">
            <a:extLst>
              <a:ext uri="{FF2B5EF4-FFF2-40B4-BE49-F238E27FC236}">
                <a16:creationId xmlns:a16="http://schemas.microsoft.com/office/drawing/2014/main" id="{FD4080DD-4606-4CFB-8B34-13150E871D36}"/>
              </a:ext>
            </a:extLst>
          </p:cNvPr>
          <p:cNvSpPr/>
          <p:nvPr/>
        </p:nvSpPr>
        <p:spPr>
          <a:xfrm>
            <a:off x="708409" y="1210826"/>
            <a:ext cx="7884045" cy="3597310"/>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ln w="0"/>
                <a:solidFill>
                  <a:schemeClr val="accent6"/>
                </a:solidFill>
                <a:latin typeface="Arial" panose="020B0604020202020204" pitchFamily="34" charset="0"/>
                <a:cs typeface="Arial" panose="020B0604020202020204" pitchFamily="34" charset="0"/>
              </a:rPr>
              <a:t>VPC</a:t>
            </a:r>
          </a:p>
        </p:txBody>
      </p:sp>
      <p:sp>
        <p:nvSpPr>
          <p:cNvPr id="29" name="TextBox 28">
            <a:extLst>
              <a:ext uri="{FF2B5EF4-FFF2-40B4-BE49-F238E27FC236}">
                <a16:creationId xmlns:a16="http://schemas.microsoft.com/office/drawing/2014/main" id="{410344F0-4E8A-4B46-8D5F-7538C348F7B6}"/>
              </a:ext>
            </a:extLst>
          </p:cNvPr>
          <p:cNvSpPr txBox="1"/>
          <p:nvPr/>
        </p:nvSpPr>
        <p:spPr>
          <a:xfrm>
            <a:off x="3687465" y="1455902"/>
            <a:ext cx="1769070"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Internet gateway</a:t>
            </a:r>
          </a:p>
        </p:txBody>
      </p:sp>
      <p:pic>
        <p:nvPicPr>
          <p:cNvPr id="30" name="Graphic 29">
            <a:extLst>
              <a:ext uri="{FF2B5EF4-FFF2-40B4-BE49-F238E27FC236}">
                <a16:creationId xmlns:a16="http://schemas.microsoft.com/office/drawing/2014/main" id="{39712E4B-7264-4435-9622-E6C5677462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37050" y="975876"/>
            <a:ext cx="469900" cy="469900"/>
          </a:xfrm>
          <a:prstGeom prst="rect">
            <a:avLst/>
          </a:prstGeom>
        </p:spPr>
      </p:pic>
      <p:pic>
        <p:nvPicPr>
          <p:cNvPr id="33" name="Graphic 32">
            <a:extLst>
              <a:ext uri="{FF2B5EF4-FFF2-40B4-BE49-F238E27FC236}">
                <a16:creationId xmlns:a16="http://schemas.microsoft.com/office/drawing/2014/main" id="{2AB08643-F1F7-463F-BC4F-5E7E6ADF52C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687517" y="2128837"/>
            <a:ext cx="381000" cy="381000"/>
          </a:xfrm>
          <a:prstGeom prst="rect">
            <a:avLst/>
          </a:prstGeom>
        </p:spPr>
      </p:pic>
      <p:pic>
        <p:nvPicPr>
          <p:cNvPr id="35" name="Graphic 34">
            <a:extLst>
              <a:ext uri="{FF2B5EF4-FFF2-40B4-BE49-F238E27FC236}">
                <a16:creationId xmlns:a16="http://schemas.microsoft.com/office/drawing/2014/main" id="{38C83FFF-6DA5-4028-96DA-5B1CD62D0656}"/>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916614" y="2160565"/>
            <a:ext cx="381000" cy="381000"/>
          </a:xfrm>
          <a:prstGeom prst="rect">
            <a:avLst/>
          </a:prstGeom>
        </p:spPr>
      </p:pic>
      <p:pic>
        <p:nvPicPr>
          <p:cNvPr id="37" name="Graphic 36">
            <a:extLst>
              <a:ext uri="{FF2B5EF4-FFF2-40B4-BE49-F238E27FC236}">
                <a16:creationId xmlns:a16="http://schemas.microsoft.com/office/drawing/2014/main" id="{9C34C43F-2EE2-4FA7-B324-C9D0FE9563C4}"/>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636220" y="3425019"/>
            <a:ext cx="381000" cy="381000"/>
          </a:xfrm>
          <a:prstGeom prst="rect">
            <a:avLst/>
          </a:prstGeom>
        </p:spPr>
      </p:pic>
      <p:pic>
        <p:nvPicPr>
          <p:cNvPr id="39" name="Graphic 38">
            <a:extLst>
              <a:ext uri="{FF2B5EF4-FFF2-40B4-BE49-F238E27FC236}">
                <a16:creationId xmlns:a16="http://schemas.microsoft.com/office/drawing/2014/main" id="{D95D586E-E2F6-4CB7-98B1-D139FF95CCD4}"/>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952555" y="3433487"/>
            <a:ext cx="381000" cy="381000"/>
          </a:xfrm>
          <a:prstGeom prst="rect">
            <a:avLst/>
          </a:prstGeom>
        </p:spPr>
      </p:pic>
      <p:pic>
        <p:nvPicPr>
          <p:cNvPr id="42" name="Graphic 12">
            <a:extLst>
              <a:ext uri="{FF2B5EF4-FFF2-40B4-BE49-F238E27FC236}">
                <a16:creationId xmlns:a16="http://schemas.microsoft.com/office/drawing/2014/main" id="{A9A95CC8-2A3F-4064-937D-530CEF9C1B3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23716" y="55568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9">
            <a:extLst>
              <a:ext uri="{FF2B5EF4-FFF2-40B4-BE49-F238E27FC236}">
                <a16:creationId xmlns:a16="http://schemas.microsoft.com/office/drawing/2014/main" id="{62CAC53D-E9E7-4E86-A8FE-B84CE2DA1B3C}"/>
              </a:ext>
            </a:extLst>
          </p:cNvPr>
          <p:cNvSpPr txBox="1">
            <a:spLocks noChangeArrowheads="1"/>
          </p:cNvSpPr>
          <p:nvPr/>
        </p:nvSpPr>
        <p:spPr bwMode="auto">
          <a:xfrm>
            <a:off x="8022091" y="91963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44" name="TextBox 19">
            <a:extLst>
              <a:ext uri="{FF2B5EF4-FFF2-40B4-BE49-F238E27FC236}">
                <a16:creationId xmlns:a16="http://schemas.microsoft.com/office/drawing/2014/main" id="{9C67E649-EAA4-48C7-9325-F59A5F47B97E}"/>
              </a:ext>
            </a:extLst>
          </p:cNvPr>
          <p:cNvSpPr txBox="1">
            <a:spLocks noChangeArrowheads="1"/>
          </p:cNvSpPr>
          <p:nvPr/>
        </p:nvSpPr>
        <p:spPr bwMode="auto">
          <a:xfrm>
            <a:off x="3995111" y="2590113"/>
            <a:ext cx="12525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45" name="Graphic 8">
            <a:extLst>
              <a:ext uri="{FF2B5EF4-FFF2-40B4-BE49-F238E27FC236}">
                <a16:creationId xmlns:a16="http://schemas.microsoft.com/office/drawing/2014/main" id="{7F9E046A-016A-4D34-AE91-27490CF1248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10789" y="2077645"/>
            <a:ext cx="518831" cy="518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a:extLst>
              <a:ext uri="{FF2B5EF4-FFF2-40B4-BE49-F238E27FC236}">
                <a16:creationId xmlns:a16="http://schemas.microsoft.com/office/drawing/2014/main" id="{32BBF6B3-2DBE-4D1E-B825-7348244FD2BD}"/>
              </a:ext>
            </a:extLst>
          </p:cNvPr>
          <p:cNvSpPr txBox="1"/>
          <p:nvPr/>
        </p:nvSpPr>
        <p:spPr>
          <a:xfrm>
            <a:off x="1766304" y="2878648"/>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NAT Gateway</a:t>
            </a:r>
          </a:p>
        </p:txBody>
      </p:sp>
      <p:sp>
        <p:nvSpPr>
          <p:cNvPr id="46" name="TextBox 45">
            <a:extLst>
              <a:ext uri="{FF2B5EF4-FFF2-40B4-BE49-F238E27FC236}">
                <a16:creationId xmlns:a16="http://schemas.microsoft.com/office/drawing/2014/main" id="{19DD9BF0-362F-4BF6-B246-F23E7231C24B}"/>
              </a:ext>
            </a:extLst>
          </p:cNvPr>
          <p:cNvSpPr txBox="1"/>
          <p:nvPr/>
        </p:nvSpPr>
        <p:spPr>
          <a:xfrm>
            <a:off x="5964665" y="2888908"/>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NAT Gateway</a:t>
            </a:r>
          </a:p>
        </p:txBody>
      </p:sp>
      <p:cxnSp>
        <p:nvCxnSpPr>
          <p:cNvPr id="4" name="Connector: Elbow 3">
            <a:extLst>
              <a:ext uri="{FF2B5EF4-FFF2-40B4-BE49-F238E27FC236}">
                <a16:creationId xmlns:a16="http://schemas.microsoft.com/office/drawing/2014/main" id="{3D9AF7EA-36F5-48C1-A609-62FD77AC5F4F}"/>
              </a:ext>
            </a:extLst>
          </p:cNvPr>
          <p:cNvCxnSpPr>
            <a:cxnSpLocks/>
            <a:stCxn id="42" idx="1"/>
            <a:endCxn id="30" idx="0"/>
          </p:cNvCxnSpPr>
          <p:nvPr/>
        </p:nvCxnSpPr>
        <p:spPr>
          <a:xfrm rot="10800000" flipV="1">
            <a:off x="4572000" y="790636"/>
            <a:ext cx="3751716" cy="18523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Connector: Elbow 9">
            <a:extLst>
              <a:ext uri="{FF2B5EF4-FFF2-40B4-BE49-F238E27FC236}">
                <a16:creationId xmlns:a16="http://schemas.microsoft.com/office/drawing/2014/main" id="{D4E61CE3-7F0A-4B67-8248-9CE96F99457D}"/>
              </a:ext>
            </a:extLst>
          </p:cNvPr>
          <p:cNvCxnSpPr>
            <a:cxnSpLocks/>
            <a:stCxn id="30" idx="2"/>
            <a:endCxn id="45" idx="0"/>
          </p:cNvCxnSpPr>
          <p:nvPr/>
        </p:nvCxnSpPr>
        <p:spPr>
          <a:xfrm rot="5400000">
            <a:off x="4255169" y="1760813"/>
            <a:ext cx="631869" cy="179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A29758C5-CE81-4FD7-BCA1-FC33A543A0FC}"/>
              </a:ext>
            </a:extLst>
          </p:cNvPr>
          <p:cNvCxnSpPr>
            <a:cxnSpLocks/>
            <a:stCxn id="45" idx="1"/>
            <a:endCxn id="19" idx="3"/>
          </p:cNvCxnSpPr>
          <p:nvPr/>
        </p:nvCxnSpPr>
        <p:spPr>
          <a:xfrm rot="10800000" flipV="1">
            <a:off x="2735063" y="2337060"/>
            <a:ext cx="1575726" cy="152126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1D5B405E-BC23-4339-9C47-593A1C48E345}"/>
              </a:ext>
            </a:extLst>
          </p:cNvPr>
          <p:cNvCxnSpPr>
            <a:cxnSpLocks/>
            <a:stCxn id="45" idx="3"/>
            <a:endCxn id="21" idx="1"/>
          </p:cNvCxnSpPr>
          <p:nvPr/>
        </p:nvCxnSpPr>
        <p:spPr>
          <a:xfrm>
            <a:off x="4829620" y="2337061"/>
            <a:ext cx="1720841" cy="151351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Connector: Elbow 52">
            <a:extLst>
              <a:ext uri="{FF2B5EF4-FFF2-40B4-BE49-F238E27FC236}">
                <a16:creationId xmlns:a16="http://schemas.microsoft.com/office/drawing/2014/main" id="{542F6176-BC5D-4DC1-B17F-83DCC525AA75}"/>
              </a:ext>
            </a:extLst>
          </p:cNvPr>
          <p:cNvCxnSpPr>
            <a:cxnSpLocks/>
            <a:stCxn id="21" idx="0"/>
            <a:endCxn id="24" idx="2"/>
          </p:cNvCxnSpPr>
          <p:nvPr/>
        </p:nvCxnSpPr>
        <p:spPr>
          <a:xfrm rot="16200000" flipV="1">
            <a:off x="6328222" y="3260932"/>
            <a:ext cx="811882" cy="1"/>
          </a:xfrm>
          <a:prstGeom prst="bentConnector3">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Connector: Elbow 56">
            <a:extLst>
              <a:ext uri="{FF2B5EF4-FFF2-40B4-BE49-F238E27FC236}">
                <a16:creationId xmlns:a16="http://schemas.microsoft.com/office/drawing/2014/main" id="{CD8A1004-4D54-4876-AA2C-718F9A6EAB07}"/>
              </a:ext>
            </a:extLst>
          </p:cNvPr>
          <p:cNvCxnSpPr>
            <a:cxnSpLocks/>
          </p:cNvCxnSpPr>
          <p:nvPr/>
        </p:nvCxnSpPr>
        <p:spPr>
          <a:xfrm rot="16200000" flipV="1">
            <a:off x="2163590" y="3268680"/>
            <a:ext cx="811882" cy="1"/>
          </a:xfrm>
          <a:prstGeom prst="bentConnector3">
            <a:avLst>
              <a:gd name="adj1" fmla="val 47666"/>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0" name="Connector: Elbow 59">
            <a:extLst>
              <a:ext uri="{FF2B5EF4-FFF2-40B4-BE49-F238E27FC236}">
                <a16:creationId xmlns:a16="http://schemas.microsoft.com/office/drawing/2014/main" id="{B861AA7A-0FCB-4463-ACCB-ECEAF08D5956}"/>
              </a:ext>
            </a:extLst>
          </p:cNvPr>
          <p:cNvCxnSpPr>
            <a:cxnSpLocks/>
            <a:stCxn id="23" idx="0"/>
            <a:endCxn id="30" idx="1"/>
          </p:cNvCxnSpPr>
          <p:nvPr/>
        </p:nvCxnSpPr>
        <p:spPr>
          <a:xfrm rot="5400000" flipH="1" flipV="1">
            <a:off x="2813135" y="952458"/>
            <a:ext cx="1265546" cy="1782283"/>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Connector: Elbow 62">
            <a:extLst>
              <a:ext uri="{FF2B5EF4-FFF2-40B4-BE49-F238E27FC236}">
                <a16:creationId xmlns:a16="http://schemas.microsoft.com/office/drawing/2014/main" id="{65D70AD6-2D23-4481-8EF5-1EAA958D034A}"/>
              </a:ext>
            </a:extLst>
          </p:cNvPr>
          <p:cNvCxnSpPr>
            <a:cxnSpLocks/>
            <a:stCxn id="24" idx="0"/>
            <a:endCxn id="30" idx="3"/>
          </p:cNvCxnSpPr>
          <p:nvPr/>
        </p:nvCxnSpPr>
        <p:spPr>
          <a:xfrm rot="16200000" flipV="1">
            <a:off x="5164561" y="853215"/>
            <a:ext cx="1211990" cy="1927212"/>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6" name="Connector: Elbow 65">
            <a:extLst>
              <a:ext uri="{FF2B5EF4-FFF2-40B4-BE49-F238E27FC236}">
                <a16:creationId xmlns:a16="http://schemas.microsoft.com/office/drawing/2014/main" id="{60DA234B-DC6C-4E7B-BC27-30C9D7AC9FDF}"/>
              </a:ext>
            </a:extLst>
          </p:cNvPr>
          <p:cNvCxnSpPr>
            <a:cxnSpLocks/>
            <a:stCxn id="30" idx="0"/>
            <a:endCxn id="42" idx="1"/>
          </p:cNvCxnSpPr>
          <p:nvPr/>
        </p:nvCxnSpPr>
        <p:spPr>
          <a:xfrm rot="5400000" flipH="1" flipV="1">
            <a:off x="6355239" y="-992601"/>
            <a:ext cx="185239" cy="3751716"/>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5D3E9CFB-F69D-4009-B1B8-997F35A8B257}"/>
              </a:ext>
            </a:extLst>
          </p:cNvPr>
          <p:cNvGrpSpPr/>
          <p:nvPr/>
        </p:nvGrpSpPr>
        <p:grpSpPr>
          <a:xfrm>
            <a:off x="551545" y="2127249"/>
            <a:ext cx="8258898" cy="752126"/>
            <a:chOff x="551545" y="2127249"/>
            <a:chExt cx="8258898" cy="752126"/>
          </a:xfrm>
        </p:grpSpPr>
        <p:sp>
          <p:nvSpPr>
            <p:cNvPr id="70" name="TextBox 26">
              <a:extLst>
                <a:ext uri="{FF2B5EF4-FFF2-40B4-BE49-F238E27FC236}">
                  <a16:creationId xmlns:a16="http://schemas.microsoft.com/office/drawing/2014/main" id="{61972542-6B6D-44B6-B2B1-6DC6F8E0CB3F}"/>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1" name="Graphic 31">
              <a:extLst>
                <a:ext uri="{FF2B5EF4-FFF2-40B4-BE49-F238E27FC236}">
                  <a16:creationId xmlns:a16="http://schemas.microsoft.com/office/drawing/2014/main" id="{64BB834E-87D9-40B6-A566-C76D1645077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26">
              <a:extLst>
                <a:ext uri="{FF2B5EF4-FFF2-40B4-BE49-F238E27FC236}">
                  <a16:creationId xmlns:a16="http://schemas.microsoft.com/office/drawing/2014/main" id="{9B3B2AF3-C63E-4A06-BB79-F3F27C83B325}"/>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3" name="Graphic 31">
              <a:extLst>
                <a:ext uri="{FF2B5EF4-FFF2-40B4-BE49-F238E27FC236}">
                  <a16:creationId xmlns:a16="http://schemas.microsoft.com/office/drawing/2014/main" id="{5520A3BA-3B74-473C-A575-7E64831A00BC}"/>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 name="Group 74">
            <a:extLst>
              <a:ext uri="{FF2B5EF4-FFF2-40B4-BE49-F238E27FC236}">
                <a16:creationId xmlns:a16="http://schemas.microsoft.com/office/drawing/2014/main" id="{63D56484-3595-4111-9341-B9C5509E11C4}"/>
              </a:ext>
            </a:extLst>
          </p:cNvPr>
          <p:cNvGrpSpPr/>
          <p:nvPr/>
        </p:nvGrpSpPr>
        <p:grpSpPr>
          <a:xfrm>
            <a:off x="551545" y="3431899"/>
            <a:ext cx="8258898" cy="752126"/>
            <a:chOff x="551545" y="2127249"/>
            <a:chExt cx="8258898" cy="752126"/>
          </a:xfrm>
        </p:grpSpPr>
        <p:sp>
          <p:nvSpPr>
            <p:cNvPr id="76" name="TextBox 26">
              <a:extLst>
                <a:ext uri="{FF2B5EF4-FFF2-40B4-BE49-F238E27FC236}">
                  <a16:creationId xmlns:a16="http://schemas.microsoft.com/office/drawing/2014/main" id="{F70B88F4-2A45-4CDB-BF12-C7FE5A285A61}"/>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7" name="Graphic 31">
              <a:extLst>
                <a:ext uri="{FF2B5EF4-FFF2-40B4-BE49-F238E27FC236}">
                  <a16:creationId xmlns:a16="http://schemas.microsoft.com/office/drawing/2014/main" id="{043F910D-D312-4974-A17B-C698F1158F9E}"/>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26">
              <a:extLst>
                <a:ext uri="{FF2B5EF4-FFF2-40B4-BE49-F238E27FC236}">
                  <a16:creationId xmlns:a16="http://schemas.microsoft.com/office/drawing/2014/main" id="{6A66636D-E50E-475D-999A-CCB95031EF1E}"/>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9" name="Graphic 31">
              <a:extLst>
                <a:ext uri="{FF2B5EF4-FFF2-40B4-BE49-F238E27FC236}">
                  <a16:creationId xmlns:a16="http://schemas.microsoft.com/office/drawing/2014/main" id="{29616238-2E2C-46CA-92B2-D0D890A6F7BE}"/>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15523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7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8" grpId="0" animBg="1"/>
      <p:bldP spid="36" grpId="0" animBg="1"/>
      <p:bldP spid="8" grpId="0" animBg="1"/>
      <p:bldP spid="13" grpId="0"/>
      <p:bldP spid="14" grpId="0"/>
      <p:bldP spid="29" grpId="0"/>
      <p:bldP spid="44" grpId="0"/>
      <p:bldP spid="41" grpId="0"/>
      <p:bldP spid="4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7102-6DE0-E71D-7984-619AFF3C9B4B}"/>
              </a:ext>
            </a:extLst>
          </p:cNvPr>
          <p:cNvSpPr>
            <a:spLocks noGrp="1"/>
          </p:cNvSpPr>
          <p:nvPr>
            <p:ph type="title"/>
          </p:nvPr>
        </p:nvSpPr>
        <p:spPr/>
        <p:txBody>
          <a:bodyPr/>
          <a:lstStyle/>
          <a:p>
            <a:r>
              <a:rPr lang="en-US" dirty="0"/>
              <a:t>User Data &amp; Instance Metadata</a:t>
            </a:r>
          </a:p>
        </p:txBody>
      </p:sp>
      <p:pic>
        <p:nvPicPr>
          <p:cNvPr id="7170" name="Picture 2">
            <a:extLst>
              <a:ext uri="{FF2B5EF4-FFF2-40B4-BE49-F238E27FC236}">
                <a16:creationId xmlns:a16="http://schemas.microsoft.com/office/drawing/2014/main" id="{C0772C34-A775-6730-0286-DB0687C212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6634" y="1771649"/>
            <a:ext cx="4844479" cy="31908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trieving metadata from a EC2 bootstrapped instance · GitHub">
            <a:extLst>
              <a:ext uri="{FF2B5EF4-FFF2-40B4-BE49-F238E27FC236}">
                <a16:creationId xmlns:a16="http://schemas.microsoft.com/office/drawing/2014/main" id="{436563F5-C9D2-4A7E-D16B-68DF22A04A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 t="51786" r="34722" b="-658"/>
          <a:stretch/>
        </p:blipFill>
        <p:spPr bwMode="auto">
          <a:xfrm>
            <a:off x="90488" y="685800"/>
            <a:ext cx="5976938" cy="165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67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mazon EC2 Instance Store | Why and When to use? | Difference between EBS  and Instance Store - YouTube">
            <a:extLst>
              <a:ext uri="{FF2B5EF4-FFF2-40B4-BE49-F238E27FC236}">
                <a16:creationId xmlns:a16="http://schemas.microsoft.com/office/drawing/2014/main" id="{5CE13D2A-0BEF-A275-A8A9-6D060226E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79" y="180975"/>
            <a:ext cx="7504759" cy="422142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4A65CC0B-C6BB-1064-3219-E79D881FF0C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16009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a:xfrm>
            <a:off x="805778" y="1"/>
            <a:ext cx="7548179" cy="560552"/>
          </a:xfrm>
          <a:prstGeom prst="rect">
            <a:avLst/>
          </a:prstGeom>
        </p:spPr>
        <p:txBody>
          <a:bodyPr/>
          <a:lstStyle/>
          <a:p>
            <a:r>
              <a:rPr lang="en-US" dirty="0"/>
              <a:t>AWS </a:t>
            </a:r>
            <a:r>
              <a:rPr lang="en-US" dirty="0">
                <a:hlinkClick r:id="rId2"/>
              </a:rPr>
              <a:t>Systems Manager</a:t>
            </a:r>
            <a:endParaRPr lang="en-US" dirty="0"/>
          </a:p>
        </p:txBody>
      </p:sp>
      <p:pic>
        <p:nvPicPr>
          <p:cNvPr id="4" name="Graphic 15">
            <a:extLst>
              <a:ext uri="{FF2B5EF4-FFF2-40B4-BE49-F238E27FC236}">
                <a16:creationId xmlns:a16="http://schemas.microsoft.com/office/drawing/2014/main" id="{ED4CDB20-1132-4738-8D80-F5D70E9C3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a:extLst>
              <a:ext uri="{FF2B5EF4-FFF2-40B4-BE49-F238E27FC236}">
                <a16:creationId xmlns:a16="http://schemas.microsoft.com/office/drawing/2014/main" id="{F964C067-5163-4184-BE2D-E7E95D475841}"/>
              </a:ext>
            </a:extLst>
          </p:cNvPr>
          <p:cNvSpPr txBox="1">
            <a:spLocks noChangeArrowheads="1"/>
          </p:cNvSpPr>
          <p:nvPr/>
        </p:nvSpPr>
        <p:spPr bwMode="auto">
          <a:xfrm>
            <a:off x="1560609" y="1796688"/>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Automation</a:t>
            </a:r>
          </a:p>
        </p:txBody>
      </p:sp>
      <p:sp>
        <p:nvSpPr>
          <p:cNvPr id="6" name="TextBox 16">
            <a:extLst>
              <a:ext uri="{FF2B5EF4-FFF2-40B4-BE49-F238E27FC236}">
                <a16:creationId xmlns:a16="http://schemas.microsoft.com/office/drawing/2014/main" id="{1A838178-B7B2-45B8-8BBB-C1DDA5FC69FF}"/>
              </a:ext>
            </a:extLst>
          </p:cNvPr>
          <p:cNvSpPr txBox="1">
            <a:spLocks noChangeArrowheads="1"/>
          </p:cNvSpPr>
          <p:nvPr/>
        </p:nvSpPr>
        <p:spPr bwMode="auto">
          <a:xfrm>
            <a:off x="3075084" y="1796688"/>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Documents</a:t>
            </a:r>
          </a:p>
        </p:txBody>
      </p:sp>
      <p:sp>
        <p:nvSpPr>
          <p:cNvPr id="7" name="TextBox 17">
            <a:extLst>
              <a:ext uri="{FF2B5EF4-FFF2-40B4-BE49-F238E27FC236}">
                <a16:creationId xmlns:a16="http://schemas.microsoft.com/office/drawing/2014/main" id="{EFF0EAF6-B3FB-4BFD-8842-A4802A28BDAF}"/>
              </a:ext>
            </a:extLst>
          </p:cNvPr>
          <p:cNvSpPr txBox="1">
            <a:spLocks noChangeArrowheads="1"/>
          </p:cNvSpPr>
          <p:nvPr/>
        </p:nvSpPr>
        <p:spPr bwMode="auto">
          <a:xfrm>
            <a:off x="4478434" y="1796688"/>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Patch Manager</a:t>
            </a:r>
          </a:p>
        </p:txBody>
      </p:sp>
      <p:sp>
        <p:nvSpPr>
          <p:cNvPr id="8" name="TextBox 18">
            <a:extLst>
              <a:ext uri="{FF2B5EF4-FFF2-40B4-BE49-F238E27FC236}">
                <a16:creationId xmlns:a16="http://schemas.microsoft.com/office/drawing/2014/main" id="{3233E141-A72C-4E1A-A9B8-1C4C95D27FBB}"/>
              </a:ext>
            </a:extLst>
          </p:cNvPr>
          <p:cNvSpPr txBox="1">
            <a:spLocks noChangeArrowheads="1"/>
          </p:cNvSpPr>
          <p:nvPr/>
        </p:nvSpPr>
        <p:spPr bwMode="auto">
          <a:xfrm>
            <a:off x="3673679" y="393616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hlinkClick r:id="rId4"/>
              </a:rPr>
              <a:t>OpsCenter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9" name="TextBox 19">
            <a:extLst>
              <a:ext uri="{FF2B5EF4-FFF2-40B4-BE49-F238E27FC236}">
                <a16:creationId xmlns:a16="http://schemas.microsoft.com/office/drawing/2014/main" id="{07CB0E8F-1760-44DB-87F1-AC9777D1DA52}"/>
              </a:ext>
            </a:extLst>
          </p:cNvPr>
          <p:cNvSpPr txBox="1">
            <a:spLocks noChangeArrowheads="1"/>
          </p:cNvSpPr>
          <p:nvPr/>
        </p:nvSpPr>
        <p:spPr bwMode="auto">
          <a:xfrm>
            <a:off x="3075084" y="2931751"/>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Inventory</a:t>
            </a:r>
          </a:p>
        </p:txBody>
      </p:sp>
      <p:sp>
        <p:nvSpPr>
          <p:cNvPr id="10" name="TextBox 20">
            <a:extLst>
              <a:ext uri="{FF2B5EF4-FFF2-40B4-BE49-F238E27FC236}">
                <a16:creationId xmlns:a16="http://schemas.microsoft.com/office/drawing/2014/main" id="{1EB707F0-0F3D-4164-92F7-BD7DEC56206E}"/>
              </a:ext>
            </a:extLst>
          </p:cNvPr>
          <p:cNvSpPr txBox="1">
            <a:spLocks noChangeArrowheads="1"/>
          </p:cNvSpPr>
          <p:nvPr/>
        </p:nvSpPr>
        <p:spPr bwMode="auto">
          <a:xfrm>
            <a:off x="4478434" y="2931751"/>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1" name="TextBox 21">
            <a:extLst>
              <a:ext uri="{FF2B5EF4-FFF2-40B4-BE49-F238E27FC236}">
                <a16:creationId xmlns:a16="http://schemas.microsoft.com/office/drawing/2014/main" id="{A59F73CC-8836-489A-B3A0-EF2E03269A02}"/>
              </a:ext>
            </a:extLst>
          </p:cNvPr>
          <p:cNvSpPr txBox="1">
            <a:spLocks noChangeArrowheads="1"/>
          </p:cNvSpPr>
          <p:nvPr/>
        </p:nvSpPr>
        <p:spPr bwMode="auto">
          <a:xfrm>
            <a:off x="1560609" y="29187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Run Command</a:t>
            </a:r>
          </a:p>
        </p:txBody>
      </p:sp>
      <p:sp>
        <p:nvSpPr>
          <p:cNvPr id="12" name="TextBox 23">
            <a:extLst>
              <a:ext uri="{FF2B5EF4-FFF2-40B4-BE49-F238E27FC236}">
                <a16:creationId xmlns:a16="http://schemas.microsoft.com/office/drawing/2014/main" id="{94C484FF-9991-4C49-AED2-08413C0014B0}"/>
              </a:ext>
            </a:extLst>
          </p:cNvPr>
          <p:cNvSpPr txBox="1">
            <a:spLocks noChangeArrowheads="1"/>
          </p:cNvSpPr>
          <p:nvPr/>
        </p:nvSpPr>
        <p:spPr bwMode="auto">
          <a:xfrm>
            <a:off x="6204599" y="1796688"/>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Parameter Store</a:t>
            </a:r>
          </a:p>
        </p:txBody>
      </p:sp>
      <p:sp>
        <p:nvSpPr>
          <p:cNvPr id="13" name="TextBox 24">
            <a:extLst>
              <a:ext uri="{FF2B5EF4-FFF2-40B4-BE49-F238E27FC236}">
                <a16:creationId xmlns:a16="http://schemas.microsoft.com/office/drawing/2014/main" id="{1218EC44-CDE4-45D2-987B-97FBB40A6012}"/>
              </a:ext>
            </a:extLst>
          </p:cNvPr>
          <p:cNvSpPr txBox="1">
            <a:spLocks noChangeArrowheads="1"/>
          </p:cNvSpPr>
          <p:nvPr/>
        </p:nvSpPr>
        <p:spPr bwMode="auto">
          <a:xfrm>
            <a:off x="6217299" y="2931751"/>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State Manager</a:t>
            </a:r>
          </a:p>
        </p:txBody>
      </p:sp>
      <p:pic>
        <p:nvPicPr>
          <p:cNvPr id="14" name="Graphic 7">
            <a:extLst>
              <a:ext uri="{FF2B5EF4-FFF2-40B4-BE49-F238E27FC236}">
                <a16:creationId xmlns:a16="http://schemas.microsoft.com/office/drawing/2014/main" id="{BC440DFE-1F8C-45EF-93AA-2E6DE12A5B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7659" y="1339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3">
            <a:extLst>
              <a:ext uri="{FF2B5EF4-FFF2-40B4-BE49-F238E27FC236}">
                <a16:creationId xmlns:a16="http://schemas.microsoft.com/office/drawing/2014/main" id="{E17D7906-09B7-444C-92CD-ACC0AB50B0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8159" y="1339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22">
            <a:extLst>
              <a:ext uri="{FF2B5EF4-FFF2-40B4-BE49-F238E27FC236}">
                <a16:creationId xmlns:a16="http://schemas.microsoft.com/office/drawing/2014/main" id="{B174AC0E-45F8-4EB0-8BFB-67C32644D2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2159" y="1339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6">
            <a:extLst>
              <a:ext uri="{FF2B5EF4-FFF2-40B4-BE49-F238E27FC236}">
                <a16:creationId xmlns:a16="http://schemas.microsoft.com/office/drawing/2014/main" id="{FB5F7E5C-B65C-47B3-A633-3483C0E5F6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6809" y="1339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28">
            <a:extLst>
              <a:ext uri="{FF2B5EF4-FFF2-40B4-BE49-F238E27FC236}">
                <a16:creationId xmlns:a16="http://schemas.microsoft.com/office/drawing/2014/main" id="{5F667EBA-592C-449A-BB30-FBB864DA31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0729" y="34583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30">
            <a:extLst>
              <a:ext uri="{FF2B5EF4-FFF2-40B4-BE49-F238E27FC236}">
                <a16:creationId xmlns:a16="http://schemas.microsoft.com/office/drawing/2014/main" id="{08A0F46B-8AF8-4635-96B0-7CD52B02FA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8159" y="24412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2">
            <a:extLst>
              <a:ext uri="{FF2B5EF4-FFF2-40B4-BE49-F238E27FC236}">
                <a16:creationId xmlns:a16="http://schemas.microsoft.com/office/drawing/2014/main" id="{9047753F-8F56-48B3-B934-BC6A6EA87D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2159" y="24539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34">
            <a:extLst>
              <a:ext uri="{FF2B5EF4-FFF2-40B4-BE49-F238E27FC236}">
                <a16:creationId xmlns:a16="http://schemas.microsoft.com/office/drawing/2014/main" id="{CC9A2F99-6145-4E87-A710-AF1B61DC6B0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16809" y="24412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36">
            <a:extLst>
              <a:ext uri="{FF2B5EF4-FFF2-40B4-BE49-F238E27FC236}">
                <a16:creationId xmlns:a16="http://schemas.microsoft.com/office/drawing/2014/main" id="{2A44B21A-A76C-45AD-B50A-C02C1BA6CC7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7659" y="251549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10AA62CF-4DD3-4272-8EBE-F03FC5096161}"/>
              </a:ext>
            </a:extLst>
          </p:cNvPr>
          <p:cNvSpPr txBox="1"/>
          <p:nvPr/>
        </p:nvSpPr>
        <p:spPr>
          <a:xfrm>
            <a:off x="5879291" y="3828447"/>
            <a:ext cx="1793055" cy="369332"/>
          </a:xfrm>
          <a:prstGeom prst="rect">
            <a:avLst/>
          </a:prstGeom>
          <a:noFill/>
        </p:spPr>
        <p:txBody>
          <a:bodyPr wrap="none" rtlCol="0">
            <a:spAutoFit/>
          </a:bodyPr>
          <a:lstStyle/>
          <a:p>
            <a:r>
              <a:rPr lang="en-US" dirty="0">
                <a:hlinkClick r:id="rId14"/>
              </a:rPr>
              <a:t>…And LOTS More</a:t>
            </a:r>
            <a:endParaRPr lang="en-US" dirty="0"/>
          </a:p>
        </p:txBody>
      </p:sp>
    </p:spTree>
    <p:extLst>
      <p:ext uri="{BB962C8B-B14F-4D97-AF65-F5344CB8AC3E}">
        <p14:creationId xmlns:p14="http://schemas.microsoft.com/office/powerpoint/2010/main" val="338042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042C7-4168-4494-9ADC-1891D2A23721}"/>
              </a:ext>
            </a:extLst>
          </p:cNvPr>
          <p:cNvSpPr>
            <a:spLocks noGrp="1"/>
          </p:cNvSpPr>
          <p:nvPr>
            <p:ph type="title"/>
          </p:nvPr>
        </p:nvSpPr>
        <p:spPr>
          <a:xfrm>
            <a:off x="805778" y="1"/>
            <a:ext cx="7548179" cy="560552"/>
          </a:xfrm>
          <a:prstGeom prst="rect">
            <a:avLst/>
          </a:prstGeom>
        </p:spPr>
        <p:txBody>
          <a:bodyPr/>
          <a:lstStyle/>
          <a:p>
            <a:r>
              <a:rPr lang="en-US" dirty="0"/>
              <a:t>Course Outline &amp; Objectives</a:t>
            </a:r>
          </a:p>
        </p:txBody>
      </p:sp>
      <p:sp>
        <p:nvSpPr>
          <p:cNvPr id="3" name="Content Placeholder 2">
            <a:extLst>
              <a:ext uri="{FF2B5EF4-FFF2-40B4-BE49-F238E27FC236}">
                <a16:creationId xmlns:a16="http://schemas.microsoft.com/office/drawing/2014/main" id="{49841067-F669-4E42-992C-DDBC8E93448C}"/>
              </a:ext>
            </a:extLst>
          </p:cNvPr>
          <p:cNvSpPr>
            <a:spLocks noGrp="1"/>
          </p:cNvSpPr>
          <p:nvPr>
            <p:ph idx="1"/>
          </p:nvPr>
        </p:nvSpPr>
        <p:spPr/>
        <p:txBody>
          <a:bodyPr/>
          <a:lstStyle/>
          <a:p>
            <a:r>
              <a:rPr lang="en-US" dirty="0"/>
              <a:t>We WILL teach you:</a:t>
            </a:r>
          </a:p>
          <a:p>
            <a:pPr lvl="1"/>
            <a:r>
              <a:rPr lang="en-US" dirty="0"/>
              <a:t>Some AWS services. Namely: IAM, Route53, ELB (ALB, NLB), WAF, VPC (Subnets, NACLs, Security Groups, VPC Endpoints, Gateways, VPNs), EC2, EBS, </a:t>
            </a:r>
            <a:r>
              <a:rPr lang="en-US" dirty="0" err="1"/>
              <a:t>AutoScaling</a:t>
            </a:r>
            <a:r>
              <a:rPr lang="en-US" dirty="0"/>
              <a:t>, CloudWatch (Alarms, Logs), CloudTrail, S3, Lambda, Containers (EKS, ECS), RDS, DynamoDB</a:t>
            </a:r>
          </a:p>
          <a:p>
            <a:r>
              <a:rPr lang="en-US" dirty="0"/>
              <a:t>We WILL NOT teach you:</a:t>
            </a:r>
          </a:p>
          <a:p>
            <a:pPr lvl="1"/>
            <a:r>
              <a:rPr lang="en-US" dirty="0"/>
              <a:t>In-depth AWS usage for ANY of these services (this is a ONE DAY course, after all….)</a:t>
            </a:r>
          </a:p>
        </p:txBody>
      </p:sp>
    </p:spTree>
    <p:extLst>
      <p:ext uri="{BB962C8B-B14F-4D97-AF65-F5344CB8AC3E}">
        <p14:creationId xmlns:p14="http://schemas.microsoft.com/office/powerpoint/2010/main" val="36345175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a:xfrm>
            <a:off x="805778" y="1"/>
            <a:ext cx="7548179" cy="560552"/>
          </a:xfrm>
          <a:prstGeom prst="rect">
            <a:avLst/>
          </a:prstGeom>
        </p:spPr>
        <p:txBody>
          <a:bodyPr/>
          <a:lstStyle/>
          <a:p>
            <a:r>
              <a:rPr lang="en-US" dirty="0">
                <a:hlinkClick r:id="rId3"/>
              </a:rPr>
              <a:t>Amazon Inspector</a:t>
            </a:r>
            <a:endParaRPr lang="en-US" dirty="0"/>
          </a:p>
        </p:txBody>
      </p:sp>
      <p:sp>
        <p:nvSpPr>
          <p:cNvPr id="3" name="Content Placeholder 2">
            <a:extLst>
              <a:ext uri="{FF2B5EF4-FFF2-40B4-BE49-F238E27FC236}">
                <a16:creationId xmlns:a16="http://schemas.microsoft.com/office/drawing/2014/main" id="{7A4DFF08-CC97-443F-B3D2-F0B8C8EA6626}"/>
              </a:ext>
            </a:extLst>
          </p:cNvPr>
          <p:cNvSpPr>
            <a:spLocks noGrp="1"/>
          </p:cNvSpPr>
          <p:nvPr>
            <p:ph idx="1"/>
          </p:nvPr>
        </p:nvSpPr>
        <p:spPr/>
        <p:txBody>
          <a:bodyPr/>
          <a:lstStyle/>
          <a:p>
            <a:endParaRPr lang="en-US" dirty="0"/>
          </a:p>
          <a:p>
            <a:r>
              <a:rPr lang="en-US" dirty="0"/>
              <a:t>“Automated , continual vulnerability management at scale”</a:t>
            </a:r>
          </a:p>
          <a:p>
            <a:r>
              <a:rPr lang="en-US" dirty="0"/>
              <a:t>Agent-based (white box) and agent-less (black box)</a:t>
            </a:r>
          </a:p>
          <a:p>
            <a:r>
              <a:rPr lang="en-US" dirty="0"/>
              <a:t>Works with EC2, Containers</a:t>
            </a:r>
          </a:p>
          <a:p>
            <a:r>
              <a:rPr lang="en-US" dirty="0"/>
              <a:t>Calculates contextualized “risk score” based on CVE info</a:t>
            </a:r>
          </a:p>
          <a:p>
            <a:r>
              <a:rPr lang="en-US" dirty="0"/>
              <a:t>Has own console, and Security Hub integration</a:t>
            </a:r>
          </a:p>
          <a:p>
            <a:r>
              <a:rPr lang="en-US" dirty="0"/>
              <a:t>Can be used with </a:t>
            </a:r>
            <a:r>
              <a:rPr lang="en-US" dirty="0" err="1"/>
              <a:t>EventBridge</a:t>
            </a:r>
            <a:r>
              <a:rPr lang="en-US" dirty="0"/>
              <a:t> to automatically generate tickets and start remediation workflows</a:t>
            </a:r>
          </a:p>
        </p:txBody>
      </p:sp>
      <p:pic>
        <p:nvPicPr>
          <p:cNvPr id="4" name="Graphic 21">
            <a:extLst>
              <a:ext uri="{FF2B5EF4-FFF2-40B4-BE49-F238E27FC236}">
                <a16:creationId xmlns:a16="http://schemas.microsoft.com/office/drawing/2014/main" id="{437D6331-84FC-4654-B838-272BEFA023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61595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Graphic 17">
            <a:extLst>
              <a:ext uri="{FF2B5EF4-FFF2-40B4-BE49-F238E27FC236}">
                <a16:creationId xmlns:a16="http://schemas.microsoft.com/office/drawing/2014/main" id="{2CAD3FA2-F8FD-4445-8E98-021B2620F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4514" y="210800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a:xfrm>
            <a:off x="805778" y="1"/>
            <a:ext cx="7548179" cy="560552"/>
          </a:xfrm>
          <a:prstGeom prst="rect">
            <a:avLst/>
          </a:prstGeom>
        </p:spPr>
        <p:txBody>
          <a:bodyPr/>
          <a:lstStyle/>
          <a:p>
            <a:r>
              <a:rPr lang="en-US" dirty="0"/>
              <a:t>AWS </a:t>
            </a:r>
            <a:r>
              <a:rPr lang="en-US" dirty="0">
                <a:hlinkClick r:id="rId4"/>
              </a:rPr>
              <a:t>Secrets Manager</a:t>
            </a:r>
            <a:endParaRPr lang="en-US" dirty="0"/>
          </a:p>
        </p:txBody>
      </p:sp>
      <p:sp>
        <p:nvSpPr>
          <p:cNvPr id="3" name="Content Placeholder 2">
            <a:extLst>
              <a:ext uri="{FF2B5EF4-FFF2-40B4-BE49-F238E27FC236}">
                <a16:creationId xmlns:a16="http://schemas.microsoft.com/office/drawing/2014/main" id="{7A4DFF08-CC97-443F-B3D2-F0B8C8EA6626}"/>
              </a:ext>
            </a:extLst>
          </p:cNvPr>
          <p:cNvSpPr>
            <a:spLocks noGrp="1"/>
          </p:cNvSpPr>
          <p:nvPr>
            <p:ph idx="1"/>
          </p:nvPr>
        </p:nvSpPr>
        <p:spPr/>
        <p:txBody>
          <a:bodyPr/>
          <a:lstStyle/>
          <a:p>
            <a:endParaRPr lang="en-US" dirty="0"/>
          </a:p>
          <a:p>
            <a:r>
              <a:rPr lang="en-US" dirty="0"/>
              <a:t>“Rotate, manage, retrieve DB creds, API keys and other secrets”</a:t>
            </a:r>
          </a:p>
          <a:p>
            <a:r>
              <a:rPr lang="en-US" dirty="0"/>
              <a:t>Very useful for database credentials</a:t>
            </a:r>
          </a:p>
        </p:txBody>
      </p:sp>
      <p:pic>
        <p:nvPicPr>
          <p:cNvPr id="7" name="Graphic 6">
            <a:extLst>
              <a:ext uri="{FF2B5EF4-FFF2-40B4-BE49-F238E27FC236}">
                <a16:creationId xmlns:a16="http://schemas.microsoft.com/office/drawing/2014/main" id="{11F5387C-5CAA-4EC2-BDD6-2BA7BC2EA9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13628" y="2905158"/>
            <a:ext cx="1345543" cy="1345543"/>
          </a:xfrm>
          <a:prstGeom prst="rect">
            <a:avLst/>
          </a:prstGeom>
        </p:spPr>
      </p:pic>
      <p:pic>
        <p:nvPicPr>
          <p:cNvPr id="8" name="Graphic 11">
            <a:extLst>
              <a:ext uri="{FF2B5EF4-FFF2-40B4-BE49-F238E27FC236}">
                <a16:creationId xmlns:a16="http://schemas.microsoft.com/office/drawing/2014/main" id="{2FB0862F-D967-4BA7-B97F-EC51D42C43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9015" y="3777317"/>
            <a:ext cx="838693" cy="838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D230FBE-1CB6-45A4-BC82-A2A41ABB2C15}"/>
              </a:ext>
            </a:extLst>
          </p:cNvPr>
          <p:cNvSpPr/>
          <p:nvPr/>
        </p:nvSpPr>
        <p:spPr>
          <a:xfrm>
            <a:off x="2519219" y="3450009"/>
            <a:ext cx="734363" cy="2558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App</a:t>
            </a:r>
          </a:p>
        </p:txBody>
      </p:sp>
      <p:sp>
        <p:nvSpPr>
          <p:cNvPr id="10" name="TextBox 9">
            <a:extLst>
              <a:ext uri="{FF2B5EF4-FFF2-40B4-BE49-F238E27FC236}">
                <a16:creationId xmlns:a16="http://schemas.microsoft.com/office/drawing/2014/main" id="{F2022350-4B7D-4B6D-8D25-38F27B495339}"/>
              </a:ext>
            </a:extLst>
          </p:cNvPr>
          <p:cNvSpPr txBox="1"/>
          <p:nvPr/>
        </p:nvSpPr>
        <p:spPr>
          <a:xfrm>
            <a:off x="2340311" y="4304235"/>
            <a:ext cx="1218860" cy="369332"/>
          </a:xfrm>
          <a:prstGeom prst="rect">
            <a:avLst/>
          </a:prstGeom>
          <a:noFill/>
        </p:spPr>
        <p:txBody>
          <a:bodyPr wrap="none" rtlCol="0">
            <a:spAutoFit/>
          </a:bodyPr>
          <a:lstStyle/>
          <a:p>
            <a:r>
              <a:rPr lang="en-US" dirty="0"/>
              <a:t>EC2/OP </a:t>
            </a:r>
            <a:r>
              <a:rPr lang="en-US" dirty="0" err="1"/>
              <a:t>svr</a:t>
            </a:r>
            <a:endParaRPr lang="en-US" dirty="0"/>
          </a:p>
        </p:txBody>
      </p:sp>
      <p:sp>
        <p:nvSpPr>
          <p:cNvPr id="11" name="TextBox 10">
            <a:extLst>
              <a:ext uri="{FF2B5EF4-FFF2-40B4-BE49-F238E27FC236}">
                <a16:creationId xmlns:a16="http://schemas.microsoft.com/office/drawing/2014/main" id="{597A0615-345F-4116-936A-981F3B212988}"/>
              </a:ext>
            </a:extLst>
          </p:cNvPr>
          <p:cNvSpPr txBox="1"/>
          <p:nvPr/>
        </p:nvSpPr>
        <p:spPr>
          <a:xfrm>
            <a:off x="5786426" y="4602798"/>
            <a:ext cx="1058175" cy="369332"/>
          </a:xfrm>
          <a:prstGeom prst="rect">
            <a:avLst/>
          </a:prstGeom>
          <a:noFill/>
        </p:spPr>
        <p:txBody>
          <a:bodyPr wrap="none" rtlCol="0">
            <a:spAutoFit/>
          </a:bodyPr>
          <a:lstStyle/>
          <a:p>
            <a:r>
              <a:rPr lang="en-US" dirty="0"/>
              <a:t>Database</a:t>
            </a:r>
          </a:p>
        </p:txBody>
      </p:sp>
      <p:sp>
        <p:nvSpPr>
          <p:cNvPr id="12" name="TextBox 11">
            <a:extLst>
              <a:ext uri="{FF2B5EF4-FFF2-40B4-BE49-F238E27FC236}">
                <a16:creationId xmlns:a16="http://schemas.microsoft.com/office/drawing/2014/main" id="{8A6FFD7D-681B-472C-A894-99BCE09EC745}"/>
              </a:ext>
            </a:extLst>
          </p:cNvPr>
          <p:cNvSpPr txBox="1"/>
          <p:nvPr/>
        </p:nvSpPr>
        <p:spPr>
          <a:xfrm>
            <a:off x="5436778" y="2988789"/>
            <a:ext cx="1757469" cy="369332"/>
          </a:xfrm>
          <a:prstGeom prst="rect">
            <a:avLst/>
          </a:prstGeom>
          <a:noFill/>
        </p:spPr>
        <p:txBody>
          <a:bodyPr wrap="none" rtlCol="0">
            <a:spAutoFit/>
          </a:bodyPr>
          <a:lstStyle/>
          <a:p>
            <a:r>
              <a:rPr lang="en-US" dirty="0"/>
              <a:t>Secrets Manager</a:t>
            </a:r>
          </a:p>
        </p:txBody>
      </p:sp>
      <p:cxnSp>
        <p:nvCxnSpPr>
          <p:cNvPr id="14" name="Connector: Curved 13">
            <a:extLst>
              <a:ext uri="{FF2B5EF4-FFF2-40B4-BE49-F238E27FC236}">
                <a16:creationId xmlns:a16="http://schemas.microsoft.com/office/drawing/2014/main" id="{5705FE31-1001-43CC-AE9F-A788B076B532}"/>
              </a:ext>
            </a:extLst>
          </p:cNvPr>
          <p:cNvCxnSpPr>
            <a:cxnSpLocks/>
            <a:stCxn id="7" idx="3"/>
          </p:cNvCxnSpPr>
          <p:nvPr/>
        </p:nvCxnSpPr>
        <p:spPr>
          <a:xfrm flipV="1">
            <a:off x="3559171" y="2489009"/>
            <a:ext cx="2425959" cy="1088921"/>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nector: Curved 17">
            <a:extLst>
              <a:ext uri="{FF2B5EF4-FFF2-40B4-BE49-F238E27FC236}">
                <a16:creationId xmlns:a16="http://schemas.microsoft.com/office/drawing/2014/main" id="{69483C18-9ED3-4BD7-BA3D-627E79B870C7}"/>
              </a:ext>
            </a:extLst>
          </p:cNvPr>
          <p:cNvCxnSpPr>
            <a:cxnSpLocks/>
          </p:cNvCxnSpPr>
          <p:nvPr/>
        </p:nvCxnSpPr>
        <p:spPr>
          <a:xfrm rot="10800000" flipV="1">
            <a:off x="3481388" y="2358309"/>
            <a:ext cx="2453126" cy="1060246"/>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nector: Curved 20">
            <a:extLst>
              <a:ext uri="{FF2B5EF4-FFF2-40B4-BE49-F238E27FC236}">
                <a16:creationId xmlns:a16="http://schemas.microsoft.com/office/drawing/2014/main" id="{1BE78B27-8329-4D8A-9236-7AA714E5E957}"/>
              </a:ext>
            </a:extLst>
          </p:cNvPr>
          <p:cNvCxnSpPr>
            <a:cxnSpLocks/>
          </p:cNvCxnSpPr>
          <p:nvPr/>
        </p:nvCxnSpPr>
        <p:spPr>
          <a:xfrm>
            <a:off x="3545587" y="3730330"/>
            <a:ext cx="2619111" cy="618733"/>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Connector: Curved 21">
            <a:extLst>
              <a:ext uri="{FF2B5EF4-FFF2-40B4-BE49-F238E27FC236}">
                <a16:creationId xmlns:a16="http://schemas.microsoft.com/office/drawing/2014/main" id="{E8B8790F-631D-40B4-8770-9BD7C256294B}"/>
              </a:ext>
            </a:extLst>
          </p:cNvPr>
          <p:cNvCxnSpPr>
            <a:cxnSpLocks/>
          </p:cNvCxnSpPr>
          <p:nvPr/>
        </p:nvCxnSpPr>
        <p:spPr>
          <a:xfrm rot="10800000">
            <a:off x="3520279" y="3858251"/>
            <a:ext cx="2644418" cy="604936"/>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27" name="Graphic 10">
            <a:extLst>
              <a:ext uri="{FF2B5EF4-FFF2-40B4-BE49-F238E27FC236}">
                <a16:creationId xmlns:a16="http://schemas.microsoft.com/office/drawing/2014/main" id="{F931EA97-0B0A-4041-8ACD-7450D7D3C1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69740" y="21594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298F5292-0D22-4593-9646-725F805D9CFF}"/>
              </a:ext>
            </a:extLst>
          </p:cNvPr>
          <p:cNvSpPr txBox="1"/>
          <p:nvPr/>
        </p:nvSpPr>
        <p:spPr>
          <a:xfrm>
            <a:off x="7269051" y="2978536"/>
            <a:ext cx="1563377" cy="369332"/>
          </a:xfrm>
          <a:prstGeom prst="rect">
            <a:avLst/>
          </a:prstGeom>
          <a:noFill/>
        </p:spPr>
        <p:txBody>
          <a:bodyPr wrap="none" rtlCol="0">
            <a:spAutoFit/>
          </a:bodyPr>
          <a:lstStyle/>
          <a:p>
            <a:r>
              <a:rPr lang="en-US" dirty="0">
                <a:hlinkClick r:id="rId9"/>
              </a:rPr>
              <a:t>Creds Rotation</a:t>
            </a:r>
            <a:endParaRPr lang="en-US" dirty="0"/>
          </a:p>
        </p:txBody>
      </p:sp>
      <p:cxnSp>
        <p:nvCxnSpPr>
          <p:cNvPr id="29" name="Connector: Curved 28">
            <a:extLst>
              <a:ext uri="{FF2B5EF4-FFF2-40B4-BE49-F238E27FC236}">
                <a16:creationId xmlns:a16="http://schemas.microsoft.com/office/drawing/2014/main" id="{941E5100-C327-4299-A12A-23127D4E7AA9}"/>
              </a:ext>
            </a:extLst>
          </p:cNvPr>
          <p:cNvCxnSpPr>
            <a:cxnSpLocks/>
          </p:cNvCxnSpPr>
          <p:nvPr/>
        </p:nvCxnSpPr>
        <p:spPr>
          <a:xfrm flipV="1">
            <a:off x="6696514" y="2570641"/>
            <a:ext cx="1067263" cy="200986"/>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onnector: Curved 29">
            <a:extLst>
              <a:ext uri="{FF2B5EF4-FFF2-40B4-BE49-F238E27FC236}">
                <a16:creationId xmlns:a16="http://schemas.microsoft.com/office/drawing/2014/main" id="{B628990E-A670-49CA-B5B8-793426C03546}"/>
              </a:ext>
            </a:extLst>
          </p:cNvPr>
          <p:cNvCxnSpPr>
            <a:cxnSpLocks/>
          </p:cNvCxnSpPr>
          <p:nvPr/>
        </p:nvCxnSpPr>
        <p:spPr>
          <a:xfrm rot="10800000">
            <a:off x="6599789" y="2256913"/>
            <a:ext cx="1113372" cy="183028"/>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Graphic 17">
            <a:extLst>
              <a:ext uri="{FF2B5EF4-FFF2-40B4-BE49-F238E27FC236}">
                <a16:creationId xmlns:a16="http://schemas.microsoft.com/office/drawing/2014/main" id="{40A37ED3-61E9-43BB-B2BB-4F91ACE8F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849" y="1883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251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11" grpId="0"/>
      <p:bldP spid="12" grpId="0"/>
      <p:bldP spid="28"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a:xfrm>
            <a:off x="805778" y="1"/>
            <a:ext cx="7548179" cy="560552"/>
          </a:xfrm>
          <a:prstGeom prst="rect">
            <a:avLst/>
          </a:prstGeom>
        </p:spPr>
        <p:txBody>
          <a:bodyPr/>
          <a:lstStyle/>
          <a:p>
            <a:r>
              <a:rPr lang="en-US" dirty="0"/>
              <a:t>EC2 Auto Scaling</a:t>
            </a:r>
            <a:br>
              <a:rPr lang="en-US" dirty="0"/>
            </a:br>
            <a:r>
              <a:rPr lang="en-US" dirty="0"/>
              <a:t>Lifecycle Hooks</a:t>
            </a:r>
          </a:p>
        </p:txBody>
      </p:sp>
      <p:sp>
        <p:nvSpPr>
          <p:cNvPr id="3" name="Content Placeholder 2">
            <a:extLst>
              <a:ext uri="{FF2B5EF4-FFF2-40B4-BE49-F238E27FC236}">
                <a16:creationId xmlns:a16="http://schemas.microsoft.com/office/drawing/2014/main" id="{7A4DFF08-CC97-443F-B3D2-F0B8C8EA6626}"/>
              </a:ext>
            </a:extLst>
          </p:cNvPr>
          <p:cNvSpPr>
            <a:spLocks noGrp="1"/>
          </p:cNvSpPr>
          <p:nvPr>
            <p:ph idx="1"/>
          </p:nvPr>
        </p:nvSpPr>
        <p:spPr/>
        <p:txBody>
          <a:bodyPr/>
          <a:lstStyle/>
          <a:p>
            <a:endParaRPr lang="en-US" dirty="0"/>
          </a:p>
          <a:p>
            <a:pPr marL="0" indent="0">
              <a:buNone/>
            </a:pPr>
            <a:r>
              <a:rPr lang="en-US" dirty="0"/>
              <a:t>Used for:</a:t>
            </a:r>
            <a:endParaRPr lang="en-US" dirty="0">
              <a:hlinkClick r:id="rId2"/>
            </a:endParaRPr>
          </a:p>
          <a:p>
            <a:r>
              <a:rPr lang="en-US" dirty="0">
                <a:hlinkClick r:id="rId2"/>
              </a:rPr>
              <a:t>Bootstrapping</a:t>
            </a:r>
          </a:p>
          <a:p>
            <a:r>
              <a:rPr lang="en-US" dirty="0">
                <a:hlinkClick r:id="rId2"/>
              </a:rPr>
              <a:t>Notifications</a:t>
            </a:r>
          </a:p>
          <a:p>
            <a:r>
              <a:rPr lang="en-US" dirty="0">
                <a:hlinkClick r:id="rId2"/>
              </a:rPr>
              <a:t>Cleanup</a:t>
            </a:r>
            <a:endParaRPr lang="en-US" dirty="0"/>
          </a:p>
        </p:txBody>
      </p:sp>
      <p:pic>
        <p:nvPicPr>
          <p:cNvPr id="7" name="Graphic 27">
            <a:extLst>
              <a:ext uri="{FF2B5EF4-FFF2-40B4-BE49-F238E27FC236}">
                <a16:creationId xmlns:a16="http://schemas.microsoft.com/office/drawing/2014/main" id="{2C3FEC4C-6914-4CA7-8246-2ED05CB486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7463"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a:extLst>
              <a:ext uri="{FF2B5EF4-FFF2-40B4-BE49-F238E27FC236}">
                <a16:creationId xmlns:a16="http://schemas.microsoft.com/office/drawing/2014/main" id="{87BB2428-6948-47B5-BB30-C8D19B19F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1667" y="1243430"/>
            <a:ext cx="4902290" cy="3118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183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a:extLst>
              <a:ext uri="{FF2B5EF4-FFF2-40B4-BE49-F238E27FC236}">
                <a16:creationId xmlns:a16="http://schemas.microsoft.com/office/drawing/2014/main" id="{5D70C025-32CD-0677-7744-9930DAE629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48" y="1038113"/>
            <a:ext cx="8278832" cy="3082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253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a:prstGeom prst="rect">
            <a:avLst/>
          </a:prstGeom>
          <a:solidFill>
            <a:schemeClr val="accent1">
              <a:lumMod val="60000"/>
              <a:lumOff val="40000"/>
            </a:schemeClr>
          </a:solidFill>
        </p:spPr>
        <p:txBody>
          <a:bodyPr/>
          <a:lstStyle/>
          <a:p>
            <a:r>
              <a:rPr lang="en-US" dirty="0"/>
              <a:t>S7: Lambda &amp; Containers</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Lambda</a:t>
            </a:r>
          </a:p>
          <a:p>
            <a:pPr lvl="1"/>
            <a:r>
              <a:rPr lang="en-US" dirty="0"/>
              <a:t>Advantages of Serverless</a:t>
            </a:r>
          </a:p>
          <a:p>
            <a:pPr lvl="1"/>
            <a:r>
              <a:rPr lang="en-US" dirty="0"/>
              <a:t>Lambda basics</a:t>
            </a:r>
          </a:p>
          <a:p>
            <a:r>
              <a:rPr lang="en-US" dirty="0"/>
              <a:t>Containers</a:t>
            </a:r>
          </a:p>
          <a:p>
            <a:pPr lvl="1"/>
            <a:r>
              <a:rPr lang="en-US" dirty="0"/>
              <a:t>Utility in decomposing a monolith</a:t>
            </a:r>
          </a:p>
          <a:p>
            <a:pPr lvl="1"/>
            <a:endParaRPr lang="en-US" dirty="0"/>
          </a:p>
        </p:txBody>
      </p:sp>
    </p:spTree>
    <p:extLst>
      <p:ext uri="{BB962C8B-B14F-4D97-AF65-F5344CB8AC3E}">
        <p14:creationId xmlns:p14="http://schemas.microsoft.com/office/powerpoint/2010/main" val="3916092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BFBF-65DC-4841-A1EA-98193DBCE3CC}"/>
              </a:ext>
            </a:extLst>
          </p:cNvPr>
          <p:cNvSpPr>
            <a:spLocks noGrp="1"/>
          </p:cNvSpPr>
          <p:nvPr>
            <p:ph type="title"/>
          </p:nvPr>
        </p:nvSpPr>
        <p:spPr>
          <a:xfrm>
            <a:off x="805778" y="1"/>
            <a:ext cx="7548179" cy="560552"/>
          </a:xfrm>
          <a:prstGeom prst="rect">
            <a:avLst/>
          </a:prstGeom>
        </p:spPr>
        <p:txBody>
          <a:bodyPr/>
          <a:lstStyle/>
          <a:p>
            <a:r>
              <a:rPr lang="en-US" dirty="0"/>
              <a:t>Value props of Serverless</a:t>
            </a:r>
          </a:p>
        </p:txBody>
      </p:sp>
      <p:sp>
        <p:nvSpPr>
          <p:cNvPr id="3" name="Content Placeholder 2">
            <a:extLst>
              <a:ext uri="{FF2B5EF4-FFF2-40B4-BE49-F238E27FC236}">
                <a16:creationId xmlns:a16="http://schemas.microsoft.com/office/drawing/2014/main" id="{0B4D59A4-0B3F-4188-8EEC-DBB53555C0AC}"/>
              </a:ext>
            </a:extLst>
          </p:cNvPr>
          <p:cNvSpPr>
            <a:spLocks noGrp="1"/>
          </p:cNvSpPr>
          <p:nvPr>
            <p:ph idx="1"/>
          </p:nvPr>
        </p:nvSpPr>
        <p:spPr/>
        <p:txBody>
          <a:bodyPr/>
          <a:lstStyle/>
          <a:p>
            <a:r>
              <a:rPr lang="en-US" dirty="0"/>
              <a:t>No “care and feeding” of infrastructure</a:t>
            </a:r>
          </a:p>
          <a:p>
            <a:pPr lvl="1"/>
            <a:r>
              <a:rPr lang="en-US" dirty="0"/>
              <a:t>Patching</a:t>
            </a:r>
          </a:p>
          <a:p>
            <a:pPr lvl="1"/>
            <a:r>
              <a:rPr lang="en-US" dirty="0"/>
              <a:t>Security</a:t>
            </a:r>
          </a:p>
          <a:p>
            <a:pPr lvl="1"/>
            <a:r>
              <a:rPr lang="en-US" dirty="0"/>
              <a:t>Monitoring</a:t>
            </a:r>
          </a:p>
          <a:p>
            <a:pPr lvl="1"/>
            <a:r>
              <a:rPr lang="en-US" dirty="0"/>
              <a:t>Networking</a:t>
            </a:r>
          </a:p>
          <a:p>
            <a:pPr lvl="1"/>
            <a:r>
              <a:rPr lang="en-US" dirty="0"/>
              <a:t>Scaling (Vertical -or- Horizontal)</a:t>
            </a:r>
          </a:p>
          <a:p>
            <a:r>
              <a:rPr lang="en-US" dirty="0"/>
              <a:t>Serverless architectures let you focus on your product, not your infrastructure.</a:t>
            </a:r>
          </a:p>
          <a:p>
            <a:pPr marL="457200" lvl="1" indent="0">
              <a:buNone/>
            </a:pPr>
            <a:endParaRPr lang="en-US" dirty="0"/>
          </a:p>
        </p:txBody>
      </p:sp>
    </p:spTree>
    <p:extLst>
      <p:ext uri="{BB962C8B-B14F-4D97-AF65-F5344CB8AC3E}">
        <p14:creationId xmlns:p14="http://schemas.microsoft.com/office/powerpoint/2010/main" val="21465060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88EE-D2BE-25B0-99B4-D2C78E074EF7}"/>
              </a:ext>
            </a:extLst>
          </p:cNvPr>
          <p:cNvSpPr>
            <a:spLocks noGrp="1"/>
          </p:cNvSpPr>
          <p:nvPr>
            <p:ph type="title"/>
          </p:nvPr>
        </p:nvSpPr>
        <p:spPr/>
        <p:txBody>
          <a:bodyPr/>
          <a:lstStyle/>
          <a:p>
            <a:r>
              <a:rPr lang="en-US" dirty="0"/>
              <a:t>AWS Serverless Platform</a:t>
            </a:r>
          </a:p>
        </p:txBody>
      </p:sp>
      <p:pic>
        <p:nvPicPr>
          <p:cNvPr id="10244" name="Picture 4">
            <a:extLst>
              <a:ext uri="{FF2B5EF4-FFF2-40B4-BE49-F238E27FC236}">
                <a16:creationId xmlns:a16="http://schemas.microsoft.com/office/drawing/2014/main" id="{885285B5-0763-F0E2-4AC7-4B594EEA72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25" y="276488"/>
            <a:ext cx="7169150" cy="4590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1492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9DF5-7965-2AE4-2F6D-9B711037A9FE}"/>
              </a:ext>
            </a:extLst>
          </p:cNvPr>
          <p:cNvSpPr>
            <a:spLocks noGrp="1"/>
          </p:cNvSpPr>
          <p:nvPr>
            <p:ph type="title"/>
          </p:nvPr>
        </p:nvSpPr>
        <p:spPr/>
        <p:txBody>
          <a:bodyPr/>
          <a:lstStyle/>
          <a:p>
            <a:r>
              <a:rPr lang="en-US" dirty="0"/>
              <a:t>Lambda use cases</a:t>
            </a:r>
          </a:p>
        </p:txBody>
      </p:sp>
      <p:sp>
        <p:nvSpPr>
          <p:cNvPr id="3" name="Content Placeholder 2">
            <a:extLst>
              <a:ext uri="{FF2B5EF4-FFF2-40B4-BE49-F238E27FC236}">
                <a16:creationId xmlns:a16="http://schemas.microsoft.com/office/drawing/2014/main" id="{ED0BE52F-F7DE-5344-943C-8001D0E42D81}"/>
              </a:ext>
            </a:extLst>
          </p:cNvPr>
          <p:cNvSpPr>
            <a:spLocks noGrp="1"/>
          </p:cNvSpPr>
          <p:nvPr>
            <p:ph idx="1"/>
          </p:nvPr>
        </p:nvSpPr>
        <p:spPr/>
        <p:txBody>
          <a:bodyPr/>
          <a:lstStyle/>
          <a:p>
            <a:r>
              <a:rPr lang="en-US" dirty="0"/>
              <a:t>Automation! Security, GRC, DevOps, Operations, CI/CD… (</a:t>
            </a:r>
            <a:r>
              <a:rPr lang="en-US" dirty="0">
                <a:hlinkClick r:id="rId2"/>
              </a:rPr>
              <a:t>Gee, if only someone taught a relevant, soup-to-nuts, up-to-date class… like in the next month… for free… if only…</a:t>
            </a:r>
            <a:r>
              <a:rPr lang="en-US" dirty="0"/>
              <a:t>)</a:t>
            </a:r>
          </a:p>
          <a:p>
            <a:r>
              <a:rPr lang="en-US" dirty="0"/>
              <a:t>Target for ALB function calls </a:t>
            </a:r>
          </a:p>
          <a:p>
            <a:r>
              <a:rPr lang="en-US" dirty="0"/>
              <a:t>Target for </a:t>
            </a:r>
            <a:r>
              <a:rPr lang="en-US" dirty="0" err="1"/>
              <a:t>EventBridge</a:t>
            </a:r>
            <a:r>
              <a:rPr lang="en-US" dirty="0"/>
              <a:t> triggers</a:t>
            </a:r>
          </a:p>
          <a:p>
            <a:r>
              <a:rPr lang="en-US" dirty="0"/>
              <a:t>Cron-jobs</a:t>
            </a:r>
          </a:p>
          <a:p>
            <a:r>
              <a:rPr lang="en-US" dirty="0"/>
              <a:t>State machines (via Step Functions)</a:t>
            </a:r>
          </a:p>
          <a:p>
            <a:endParaRPr lang="en-US" dirty="0"/>
          </a:p>
        </p:txBody>
      </p:sp>
      <p:pic>
        <p:nvPicPr>
          <p:cNvPr id="5" name="Graphic 12">
            <a:extLst>
              <a:ext uri="{FF2B5EF4-FFF2-40B4-BE49-F238E27FC236}">
                <a16:creationId xmlns:a16="http://schemas.microsoft.com/office/drawing/2014/main" id="{C0A0AB9C-59BC-7886-6A06-9070E82B1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3930" y="151971"/>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69430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a:prstGeom prst="rect">
            <a:avLst/>
          </a:prstGeom>
        </p:spPr>
        <p:txBody>
          <a:bodyPr/>
          <a:lstStyle/>
          <a:p>
            <a:r>
              <a:rPr lang="en-US" dirty="0"/>
              <a:t>Lambda Limitations &amp; Limits</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Can’t serve 3</a:t>
            </a:r>
            <a:r>
              <a:rPr lang="en-US" baseline="30000" dirty="0"/>
              <a:t>rd</a:t>
            </a:r>
            <a:r>
              <a:rPr lang="en-US" dirty="0"/>
              <a:t> party apps (like </a:t>
            </a:r>
            <a:r>
              <a:rPr lang="en-US" dirty="0" err="1"/>
              <a:t>Wordpress</a:t>
            </a:r>
            <a:r>
              <a:rPr lang="en-US" dirty="0"/>
              <a:t>, MySQL, </a:t>
            </a:r>
            <a:r>
              <a:rPr lang="en-US" dirty="0" err="1"/>
              <a:t>etc</a:t>
            </a:r>
            <a:r>
              <a:rPr lang="en-US" dirty="0"/>
              <a:t>)</a:t>
            </a:r>
          </a:p>
          <a:p>
            <a:pPr lvl="1"/>
            <a:r>
              <a:rPr lang="en-US" dirty="0"/>
              <a:t>Both Containers &amp; EC2 *can*, btw…</a:t>
            </a:r>
          </a:p>
          <a:p>
            <a:r>
              <a:rPr lang="en-US" dirty="0"/>
              <a:t>Lambda functions must execute in &lt; </a:t>
            </a:r>
            <a:r>
              <a:rPr lang="en-US" b="1" dirty="0"/>
              <a:t>15mins</a:t>
            </a:r>
          </a:p>
          <a:p>
            <a:pPr lvl="1"/>
            <a:r>
              <a:rPr lang="en-US" dirty="0"/>
              <a:t>Though multiple Lambda functions can be tied together with </a:t>
            </a:r>
            <a:r>
              <a:rPr lang="en-US" dirty="0">
                <a:hlinkClick r:id="rId3"/>
              </a:rPr>
              <a:t>Step Functions</a:t>
            </a:r>
            <a:r>
              <a:rPr lang="en-US" dirty="0"/>
              <a:t>.</a:t>
            </a:r>
          </a:p>
          <a:p>
            <a:r>
              <a:rPr lang="en-US" dirty="0"/>
              <a:t>Lambda functions must consume &lt; </a:t>
            </a:r>
            <a:r>
              <a:rPr lang="en-US" b="1" dirty="0"/>
              <a:t>10GB</a:t>
            </a:r>
            <a:r>
              <a:rPr lang="en-US" dirty="0"/>
              <a:t> of memory</a:t>
            </a:r>
          </a:p>
          <a:p>
            <a:r>
              <a:rPr lang="en-US" dirty="0"/>
              <a:t>Invocation payload must be under </a:t>
            </a:r>
            <a:r>
              <a:rPr lang="en-US" b="1" dirty="0"/>
              <a:t>6MB</a:t>
            </a:r>
          </a:p>
          <a:p>
            <a:r>
              <a:rPr lang="en-US" dirty="0"/>
              <a:t>There are limitations around ports (like no SMTP) &amp; low-level kernel calls.</a:t>
            </a:r>
          </a:p>
          <a:p>
            <a:endParaRPr lang="en-US" dirty="0"/>
          </a:p>
        </p:txBody>
      </p:sp>
    </p:spTree>
    <p:extLst>
      <p:ext uri="{BB962C8B-B14F-4D97-AF65-F5344CB8AC3E}">
        <p14:creationId xmlns:p14="http://schemas.microsoft.com/office/powerpoint/2010/main" val="32586810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D2FE1-5244-43B4-B5F3-7B99CFE88F8C}"/>
              </a:ext>
            </a:extLst>
          </p:cNvPr>
          <p:cNvSpPr>
            <a:spLocks noGrp="1"/>
          </p:cNvSpPr>
          <p:nvPr>
            <p:ph type="title"/>
          </p:nvPr>
        </p:nvSpPr>
        <p:spPr>
          <a:xfrm>
            <a:off x="805778" y="1"/>
            <a:ext cx="7548179" cy="560552"/>
          </a:xfrm>
          <a:prstGeom prst="rect">
            <a:avLst/>
          </a:prstGeom>
        </p:spPr>
        <p:txBody>
          <a:bodyPr/>
          <a:lstStyle/>
          <a:p>
            <a:r>
              <a:rPr lang="en-US" dirty="0"/>
              <a:t>Lambda Invocation Methods</a:t>
            </a:r>
          </a:p>
        </p:txBody>
      </p:sp>
      <p:grpSp>
        <p:nvGrpSpPr>
          <p:cNvPr id="7" name="Group 6">
            <a:extLst>
              <a:ext uri="{FF2B5EF4-FFF2-40B4-BE49-F238E27FC236}">
                <a16:creationId xmlns:a16="http://schemas.microsoft.com/office/drawing/2014/main" id="{8E9D1D08-B32E-474F-8C0F-83D0F4BE8049}"/>
              </a:ext>
            </a:extLst>
          </p:cNvPr>
          <p:cNvGrpSpPr/>
          <p:nvPr/>
        </p:nvGrpSpPr>
        <p:grpSpPr>
          <a:xfrm>
            <a:off x="337336" y="1328896"/>
            <a:ext cx="1506552" cy="769711"/>
            <a:chOff x="1404136" y="858996"/>
            <a:chExt cx="1506552" cy="769711"/>
          </a:xfrm>
        </p:grpSpPr>
        <p:sp>
          <p:nvSpPr>
            <p:cNvPr id="5" name="TextBox 4">
              <a:extLst>
                <a:ext uri="{FF2B5EF4-FFF2-40B4-BE49-F238E27FC236}">
                  <a16:creationId xmlns:a16="http://schemas.microsoft.com/office/drawing/2014/main" id="{1E805C4A-1244-4580-B2B8-C7B6E1D3E665}"/>
                </a:ext>
              </a:extLst>
            </p:cNvPr>
            <p:cNvSpPr txBox="1"/>
            <p:nvPr/>
          </p:nvSpPr>
          <p:spPr>
            <a:xfrm>
              <a:off x="1404136" y="1367097"/>
              <a:ext cx="1506552" cy="261610"/>
            </a:xfrm>
            <a:prstGeom prst="rect">
              <a:avLst/>
            </a:prstGeom>
            <a:noFill/>
          </p:spPr>
          <p:txBody>
            <a:bodyPr wrap="square" rtlCol="0">
              <a:spAutoFit/>
            </a:bodyPr>
            <a:lstStyle/>
            <a:p>
              <a:pPr algn="ctr"/>
              <a:r>
                <a:rPr lang="en-US" sz="1100" dirty="0">
                  <a:solidFill>
                    <a:srgbClr val="002060"/>
                  </a:solidFill>
                  <a:latin typeface="Arial" panose="020B0604020202020204" pitchFamily="34" charset="0"/>
                  <a:cs typeface="Arial" panose="020B0604020202020204" pitchFamily="34" charset="0"/>
                </a:rPr>
                <a:t>S3</a:t>
              </a:r>
            </a:p>
          </p:txBody>
        </p:sp>
        <p:pic>
          <p:nvPicPr>
            <p:cNvPr id="6" name="Graphic 5">
              <a:extLst>
                <a:ext uri="{FF2B5EF4-FFF2-40B4-BE49-F238E27FC236}">
                  <a16:creationId xmlns:a16="http://schemas.microsoft.com/office/drawing/2014/main" id="{06D0152A-8E13-47F9-92DB-F60E4A8959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22462" y="858996"/>
              <a:ext cx="469900" cy="469900"/>
            </a:xfrm>
            <a:prstGeom prst="rect">
              <a:avLst/>
            </a:prstGeom>
          </p:spPr>
        </p:pic>
      </p:grpSp>
      <p:sp>
        <p:nvSpPr>
          <p:cNvPr id="8" name="TextBox 7">
            <a:extLst>
              <a:ext uri="{FF2B5EF4-FFF2-40B4-BE49-F238E27FC236}">
                <a16:creationId xmlns:a16="http://schemas.microsoft.com/office/drawing/2014/main" id="{1E01C030-5718-4609-95C4-805B018E9C8D}"/>
              </a:ext>
            </a:extLst>
          </p:cNvPr>
          <p:cNvSpPr txBox="1"/>
          <p:nvPr/>
        </p:nvSpPr>
        <p:spPr>
          <a:xfrm>
            <a:off x="855662" y="828794"/>
            <a:ext cx="941283" cy="369332"/>
          </a:xfrm>
          <a:prstGeom prst="rect">
            <a:avLst/>
          </a:prstGeom>
          <a:noFill/>
        </p:spPr>
        <p:txBody>
          <a:bodyPr wrap="none" rtlCol="0">
            <a:spAutoFit/>
          </a:bodyPr>
          <a:lstStyle/>
          <a:p>
            <a:r>
              <a:rPr lang="en-US" dirty="0"/>
              <a:t>1) PUSH</a:t>
            </a:r>
          </a:p>
        </p:txBody>
      </p:sp>
      <p:sp>
        <p:nvSpPr>
          <p:cNvPr id="10" name="TextBox 9">
            <a:extLst>
              <a:ext uri="{FF2B5EF4-FFF2-40B4-BE49-F238E27FC236}">
                <a16:creationId xmlns:a16="http://schemas.microsoft.com/office/drawing/2014/main" id="{B4B66387-679E-4ACF-8B8E-E401EAAEB9AA}"/>
              </a:ext>
            </a:extLst>
          </p:cNvPr>
          <p:cNvSpPr txBox="1"/>
          <p:nvPr/>
        </p:nvSpPr>
        <p:spPr>
          <a:xfrm>
            <a:off x="855662" y="3112399"/>
            <a:ext cx="2333780" cy="369332"/>
          </a:xfrm>
          <a:prstGeom prst="rect">
            <a:avLst/>
          </a:prstGeom>
          <a:noFill/>
        </p:spPr>
        <p:txBody>
          <a:bodyPr wrap="none" rtlCol="0">
            <a:spAutoFit/>
          </a:bodyPr>
          <a:lstStyle/>
          <a:p>
            <a:r>
              <a:rPr lang="en-US" dirty="0"/>
              <a:t>3) SCHEDULED ACTION</a:t>
            </a:r>
          </a:p>
        </p:txBody>
      </p:sp>
      <p:sp>
        <p:nvSpPr>
          <p:cNvPr id="11" name="TextBox 10">
            <a:extLst>
              <a:ext uri="{FF2B5EF4-FFF2-40B4-BE49-F238E27FC236}">
                <a16:creationId xmlns:a16="http://schemas.microsoft.com/office/drawing/2014/main" id="{7781D799-785A-4BC9-B011-C7C6DA599BCA}"/>
              </a:ext>
            </a:extLst>
          </p:cNvPr>
          <p:cNvSpPr txBox="1"/>
          <p:nvPr/>
        </p:nvSpPr>
        <p:spPr>
          <a:xfrm>
            <a:off x="5512976" y="3058480"/>
            <a:ext cx="2346989" cy="369332"/>
          </a:xfrm>
          <a:prstGeom prst="rect">
            <a:avLst/>
          </a:prstGeom>
          <a:noFill/>
        </p:spPr>
        <p:txBody>
          <a:bodyPr wrap="none" rtlCol="0">
            <a:spAutoFit/>
          </a:bodyPr>
          <a:lstStyle/>
          <a:p>
            <a:r>
              <a:rPr lang="en-US" dirty="0"/>
              <a:t>4) DIRECT INVOCATION</a:t>
            </a:r>
          </a:p>
        </p:txBody>
      </p:sp>
      <p:sp>
        <p:nvSpPr>
          <p:cNvPr id="12" name="TextBox 11">
            <a:extLst>
              <a:ext uri="{FF2B5EF4-FFF2-40B4-BE49-F238E27FC236}">
                <a16:creationId xmlns:a16="http://schemas.microsoft.com/office/drawing/2014/main" id="{05D0CD39-C40C-4E97-A2A3-FF4FADF809C6}"/>
              </a:ext>
            </a:extLst>
          </p:cNvPr>
          <p:cNvSpPr txBox="1"/>
          <p:nvPr/>
        </p:nvSpPr>
        <p:spPr>
          <a:xfrm>
            <a:off x="1325562" y="1271340"/>
            <a:ext cx="1170513" cy="246221"/>
          </a:xfrm>
          <a:prstGeom prst="rect">
            <a:avLst/>
          </a:prstGeom>
          <a:noFill/>
        </p:spPr>
        <p:txBody>
          <a:bodyPr wrap="none" rtlCol="0">
            <a:spAutoFit/>
          </a:bodyPr>
          <a:lstStyle/>
          <a:p>
            <a:r>
              <a:rPr lang="en-US" sz="1000" dirty="0"/>
              <a:t>Event Notifications</a:t>
            </a:r>
          </a:p>
        </p:txBody>
      </p:sp>
      <p:pic>
        <p:nvPicPr>
          <p:cNvPr id="13" name="Graphic 24">
            <a:extLst>
              <a:ext uri="{FF2B5EF4-FFF2-40B4-BE49-F238E27FC236}">
                <a16:creationId xmlns:a16="http://schemas.microsoft.com/office/drawing/2014/main" id="{CD8E49F0-F9EF-4970-9D51-CD8E343DC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778" y="2136808"/>
            <a:ext cx="519784" cy="51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9">
            <a:extLst>
              <a:ext uri="{FF2B5EF4-FFF2-40B4-BE49-F238E27FC236}">
                <a16:creationId xmlns:a16="http://schemas.microsoft.com/office/drawing/2014/main" id="{6FFBE574-8F89-4F91-A267-D3DD48774970}"/>
              </a:ext>
            </a:extLst>
          </p:cNvPr>
          <p:cNvSpPr txBox="1">
            <a:spLocks noChangeArrowheads="1"/>
          </p:cNvSpPr>
          <p:nvPr/>
        </p:nvSpPr>
        <p:spPr bwMode="auto">
          <a:xfrm>
            <a:off x="316892" y="2692118"/>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SNS</a:t>
            </a:r>
          </a:p>
        </p:txBody>
      </p:sp>
      <p:sp>
        <p:nvSpPr>
          <p:cNvPr id="15" name="TextBox 14">
            <a:extLst>
              <a:ext uri="{FF2B5EF4-FFF2-40B4-BE49-F238E27FC236}">
                <a16:creationId xmlns:a16="http://schemas.microsoft.com/office/drawing/2014/main" id="{1D8F59AC-A40C-4096-96A2-5D1B6854F94C}"/>
              </a:ext>
            </a:extLst>
          </p:cNvPr>
          <p:cNvSpPr txBox="1"/>
          <p:nvPr/>
        </p:nvSpPr>
        <p:spPr>
          <a:xfrm>
            <a:off x="1325562" y="2477841"/>
            <a:ext cx="1273105" cy="246221"/>
          </a:xfrm>
          <a:prstGeom prst="rect">
            <a:avLst/>
          </a:prstGeom>
          <a:noFill/>
        </p:spPr>
        <p:txBody>
          <a:bodyPr wrap="none" rtlCol="0">
            <a:spAutoFit/>
          </a:bodyPr>
          <a:lstStyle/>
          <a:p>
            <a:r>
              <a:rPr lang="en-US" sz="1000" dirty="0"/>
              <a:t>Lambda Subscription</a:t>
            </a:r>
          </a:p>
        </p:txBody>
      </p:sp>
      <p:pic>
        <p:nvPicPr>
          <p:cNvPr id="16" name="Graphic 10">
            <a:extLst>
              <a:ext uri="{FF2B5EF4-FFF2-40B4-BE49-F238E27FC236}">
                <a16:creationId xmlns:a16="http://schemas.microsoft.com/office/drawing/2014/main" id="{22F414CA-F697-40A9-BD4D-3643041EE3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9442" y="173965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0">
            <a:extLst>
              <a:ext uri="{FF2B5EF4-FFF2-40B4-BE49-F238E27FC236}">
                <a16:creationId xmlns:a16="http://schemas.microsoft.com/office/drawing/2014/main" id="{F671CD33-93B9-490E-9429-77E20F4AB53A}"/>
              </a:ext>
            </a:extLst>
          </p:cNvPr>
          <p:cNvSpPr txBox="1">
            <a:spLocks noChangeArrowheads="1"/>
          </p:cNvSpPr>
          <p:nvPr/>
        </p:nvSpPr>
        <p:spPr bwMode="auto">
          <a:xfrm>
            <a:off x="2983593" y="2270031"/>
            <a:ext cx="8815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Lambda</a:t>
            </a:r>
          </a:p>
        </p:txBody>
      </p:sp>
      <p:cxnSp>
        <p:nvCxnSpPr>
          <p:cNvPr id="23" name="Connector: Elbow 22">
            <a:extLst>
              <a:ext uri="{FF2B5EF4-FFF2-40B4-BE49-F238E27FC236}">
                <a16:creationId xmlns:a16="http://schemas.microsoft.com/office/drawing/2014/main" id="{FBC28F85-DB47-4D1E-8064-6F140928574E}"/>
              </a:ext>
            </a:extLst>
          </p:cNvPr>
          <p:cNvCxnSpPr>
            <a:cxnSpLocks/>
            <a:stCxn id="6" idx="3"/>
          </p:cNvCxnSpPr>
          <p:nvPr/>
        </p:nvCxnSpPr>
        <p:spPr>
          <a:xfrm>
            <a:off x="1325562" y="1563846"/>
            <a:ext cx="1863880" cy="24913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BF744D9D-E664-46F5-970F-037D9AF594F9}"/>
              </a:ext>
            </a:extLst>
          </p:cNvPr>
          <p:cNvCxnSpPr>
            <a:cxnSpLocks/>
            <a:stCxn id="13" idx="3"/>
          </p:cNvCxnSpPr>
          <p:nvPr/>
        </p:nvCxnSpPr>
        <p:spPr>
          <a:xfrm flipV="1">
            <a:off x="1325562" y="2098607"/>
            <a:ext cx="1863880" cy="29809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DB25C7A7-FC19-4F10-B6BB-B8BB4BE65AF3}"/>
              </a:ext>
            </a:extLst>
          </p:cNvPr>
          <p:cNvSpPr txBox="1"/>
          <p:nvPr/>
        </p:nvSpPr>
        <p:spPr>
          <a:xfrm>
            <a:off x="1773889" y="897867"/>
            <a:ext cx="1885453" cy="246221"/>
          </a:xfrm>
          <a:prstGeom prst="rect">
            <a:avLst/>
          </a:prstGeom>
          <a:noFill/>
        </p:spPr>
        <p:txBody>
          <a:bodyPr wrap="none" rtlCol="0">
            <a:spAutoFit/>
          </a:bodyPr>
          <a:lstStyle/>
          <a:p>
            <a:r>
              <a:rPr lang="en-US" sz="1000" i="1" dirty="0"/>
              <a:t>“Hey Lambda, here’s some data”</a:t>
            </a:r>
          </a:p>
        </p:txBody>
      </p:sp>
      <p:pic>
        <p:nvPicPr>
          <p:cNvPr id="31" name="Graphic 26">
            <a:extLst>
              <a:ext uri="{FF2B5EF4-FFF2-40B4-BE49-F238E27FC236}">
                <a16:creationId xmlns:a16="http://schemas.microsoft.com/office/drawing/2014/main" id="{2057E219-D87D-4281-91CA-A554DEB95F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7781" y="132889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1">
            <a:extLst>
              <a:ext uri="{FF2B5EF4-FFF2-40B4-BE49-F238E27FC236}">
                <a16:creationId xmlns:a16="http://schemas.microsoft.com/office/drawing/2014/main" id="{E403B3EA-3381-43DC-AA8F-AB7F036E6C27}"/>
              </a:ext>
            </a:extLst>
          </p:cNvPr>
          <p:cNvSpPr txBox="1">
            <a:spLocks noChangeArrowheads="1"/>
          </p:cNvSpPr>
          <p:nvPr/>
        </p:nvSpPr>
        <p:spPr bwMode="auto">
          <a:xfrm>
            <a:off x="4579867" y="1817896"/>
            <a:ext cx="229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SQS</a:t>
            </a:r>
          </a:p>
        </p:txBody>
      </p:sp>
      <p:sp>
        <p:nvSpPr>
          <p:cNvPr id="45" name="TextBox 44">
            <a:extLst>
              <a:ext uri="{FF2B5EF4-FFF2-40B4-BE49-F238E27FC236}">
                <a16:creationId xmlns:a16="http://schemas.microsoft.com/office/drawing/2014/main" id="{38BF4F42-0BB8-40C8-8BD9-5449AF123771}"/>
              </a:ext>
            </a:extLst>
          </p:cNvPr>
          <p:cNvSpPr txBox="1"/>
          <p:nvPr/>
        </p:nvSpPr>
        <p:spPr>
          <a:xfrm>
            <a:off x="5484660" y="828794"/>
            <a:ext cx="1464780" cy="369332"/>
          </a:xfrm>
          <a:prstGeom prst="rect">
            <a:avLst/>
          </a:prstGeom>
          <a:noFill/>
        </p:spPr>
        <p:txBody>
          <a:bodyPr wrap="square" rtlCol="0">
            <a:spAutoFit/>
          </a:bodyPr>
          <a:lstStyle/>
          <a:p>
            <a:r>
              <a:rPr lang="en-US" dirty="0"/>
              <a:t>2)PULL/POLL</a:t>
            </a:r>
          </a:p>
        </p:txBody>
      </p:sp>
      <p:sp>
        <p:nvSpPr>
          <p:cNvPr id="46" name="TextBox 45">
            <a:extLst>
              <a:ext uri="{FF2B5EF4-FFF2-40B4-BE49-F238E27FC236}">
                <a16:creationId xmlns:a16="http://schemas.microsoft.com/office/drawing/2014/main" id="{FB72D403-75F8-43D3-9803-B7BF9284B516}"/>
              </a:ext>
            </a:extLst>
          </p:cNvPr>
          <p:cNvSpPr txBox="1"/>
          <p:nvPr/>
        </p:nvSpPr>
        <p:spPr>
          <a:xfrm>
            <a:off x="6355557" y="1805665"/>
            <a:ext cx="1473480" cy="246221"/>
          </a:xfrm>
          <a:prstGeom prst="rect">
            <a:avLst/>
          </a:prstGeom>
          <a:noFill/>
        </p:spPr>
        <p:txBody>
          <a:bodyPr wrap="none" rtlCol="0">
            <a:spAutoFit/>
          </a:bodyPr>
          <a:lstStyle/>
          <a:p>
            <a:r>
              <a:rPr lang="en-US" sz="1000" dirty="0"/>
              <a:t>SQS: </a:t>
            </a:r>
            <a:r>
              <a:rPr lang="en-US" sz="1000" dirty="0" err="1"/>
              <a:t>GetRecords</a:t>
            </a:r>
            <a:r>
              <a:rPr lang="en-US" sz="1000" dirty="0"/>
              <a:t> API Call</a:t>
            </a:r>
          </a:p>
        </p:txBody>
      </p:sp>
      <p:sp>
        <p:nvSpPr>
          <p:cNvPr id="49" name="TextBox 48">
            <a:extLst>
              <a:ext uri="{FF2B5EF4-FFF2-40B4-BE49-F238E27FC236}">
                <a16:creationId xmlns:a16="http://schemas.microsoft.com/office/drawing/2014/main" id="{B3E91214-AEE4-4652-8F5F-419F4347D77A}"/>
              </a:ext>
            </a:extLst>
          </p:cNvPr>
          <p:cNvSpPr txBox="1"/>
          <p:nvPr/>
        </p:nvSpPr>
        <p:spPr>
          <a:xfrm>
            <a:off x="6854090" y="2074010"/>
            <a:ext cx="974947" cy="246221"/>
          </a:xfrm>
          <a:prstGeom prst="rect">
            <a:avLst/>
          </a:prstGeom>
          <a:noFill/>
        </p:spPr>
        <p:txBody>
          <a:bodyPr wrap="none" rtlCol="0">
            <a:spAutoFit/>
          </a:bodyPr>
          <a:lstStyle/>
          <a:p>
            <a:r>
              <a:rPr lang="en-US" sz="1000" dirty="0"/>
              <a:t>Lambda trigger</a:t>
            </a:r>
          </a:p>
        </p:txBody>
      </p:sp>
      <p:pic>
        <p:nvPicPr>
          <p:cNvPr id="50" name="Graphic 10">
            <a:extLst>
              <a:ext uri="{FF2B5EF4-FFF2-40B4-BE49-F238E27FC236}">
                <a16:creationId xmlns:a16="http://schemas.microsoft.com/office/drawing/2014/main" id="{3A8963A5-0437-4E7B-9E2F-581237BC13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8440" y="173965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20">
            <a:extLst>
              <a:ext uri="{FF2B5EF4-FFF2-40B4-BE49-F238E27FC236}">
                <a16:creationId xmlns:a16="http://schemas.microsoft.com/office/drawing/2014/main" id="{1324E6ED-37A5-4D48-80D3-72172BD15A48}"/>
              </a:ext>
            </a:extLst>
          </p:cNvPr>
          <p:cNvSpPr txBox="1">
            <a:spLocks noChangeArrowheads="1"/>
          </p:cNvSpPr>
          <p:nvPr/>
        </p:nvSpPr>
        <p:spPr bwMode="auto">
          <a:xfrm>
            <a:off x="7612591" y="2270031"/>
            <a:ext cx="8815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Lambda</a:t>
            </a:r>
          </a:p>
        </p:txBody>
      </p:sp>
      <p:cxnSp>
        <p:nvCxnSpPr>
          <p:cNvPr id="52" name="Connector: Elbow 51">
            <a:extLst>
              <a:ext uri="{FF2B5EF4-FFF2-40B4-BE49-F238E27FC236}">
                <a16:creationId xmlns:a16="http://schemas.microsoft.com/office/drawing/2014/main" id="{7ED56D64-7CF3-4AC2-9F3E-F2AE7FCB1DE5}"/>
              </a:ext>
            </a:extLst>
          </p:cNvPr>
          <p:cNvCxnSpPr>
            <a:cxnSpLocks/>
          </p:cNvCxnSpPr>
          <p:nvPr/>
        </p:nvCxnSpPr>
        <p:spPr>
          <a:xfrm>
            <a:off x="5954560" y="1563846"/>
            <a:ext cx="1863880" cy="249133"/>
          </a:xfrm>
          <a:prstGeom prst="bentConnector3">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53" name="Connector: Elbow 52">
            <a:extLst>
              <a:ext uri="{FF2B5EF4-FFF2-40B4-BE49-F238E27FC236}">
                <a16:creationId xmlns:a16="http://schemas.microsoft.com/office/drawing/2014/main" id="{D8BDBAC9-54A8-468A-A913-CCEB98576ADB}"/>
              </a:ext>
            </a:extLst>
          </p:cNvPr>
          <p:cNvCxnSpPr>
            <a:cxnSpLocks/>
          </p:cNvCxnSpPr>
          <p:nvPr/>
        </p:nvCxnSpPr>
        <p:spPr>
          <a:xfrm flipV="1">
            <a:off x="5954560" y="2098607"/>
            <a:ext cx="1863880" cy="298093"/>
          </a:xfrm>
          <a:prstGeom prst="bentConnector3">
            <a:avLst/>
          </a:prstGeom>
          <a:ln>
            <a:headEnd type="triangle"/>
            <a:tailEnd type="non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FFAB5684-91D8-4342-92D3-4B6B27F37125}"/>
              </a:ext>
            </a:extLst>
          </p:cNvPr>
          <p:cNvSpPr txBox="1"/>
          <p:nvPr/>
        </p:nvSpPr>
        <p:spPr>
          <a:xfrm>
            <a:off x="6799127" y="897867"/>
            <a:ext cx="2149948" cy="246221"/>
          </a:xfrm>
          <a:prstGeom prst="rect">
            <a:avLst/>
          </a:prstGeom>
          <a:noFill/>
        </p:spPr>
        <p:txBody>
          <a:bodyPr wrap="none" rtlCol="0">
            <a:spAutoFit/>
          </a:bodyPr>
          <a:lstStyle/>
          <a:p>
            <a:r>
              <a:rPr lang="en-US" sz="1000" i="1" dirty="0"/>
              <a:t>“Hey &lt;Svc X&gt;, Have any data for me?”</a:t>
            </a:r>
          </a:p>
        </p:txBody>
      </p:sp>
      <p:pic>
        <p:nvPicPr>
          <p:cNvPr id="55" name="Graphic 23">
            <a:extLst>
              <a:ext uri="{FF2B5EF4-FFF2-40B4-BE49-F238E27FC236}">
                <a16:creationId xmlns:a16="http://schemas.microsoft.com/office/drawing/2014/main" id="{758CAE4B-F476-4DEB-B299-62A9A0389B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9377" y="214759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53CE3D20-5841-4D4D-B6CD-F42B8539AF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3593" y="3522457"/>
            <a:ext cx="1390421" cy="8451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01A882F-9903-4636-B206-AEC2E0AEF9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121" y="3481731"/>
            <a:ext cx="1020982" cy="102098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9">
            <a:extLst>
              <a:ext uri="{FF2B5EF4-FFF2-40B4-BE49-F238E27FC236}">
                <a16:creationId xmlns:a16="http://schemas.microsoft.com/office/drawing/2014/main" id="{465C023A-5B23-4C07-B621-C7C42789A072}"/>
              </a:ext>
            </a:extLst>
          </p:cNvPr>
          <p:cNvSpPr txBox="1">
            <a:spLocks noChangeArrowheads="1"/>
          </p:cNvSpPr>
          <p:nvPr/>
        </p:nvSpPr>
        <p:spPr bwMode="auto">
          <a:xfrm>
            <a:off x="307759" y="4429478"/>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Native </a:t>
            </a:r>
            <a:r>
              <a:rPr lang="en-US" altLang="en-US" sz="1100" dirty="0" err="1">
                <a:solidFill>
                  <a:srgbClr val="002060"/>
                </a:solidFill>
                <a:latin typeface="Arial" panose="020B0604020202020204" pitchFamily="34" charset="0"/>
                <a:ea typeface="Amazon Ember" panose="020B0603020204020204" pitchFamily="34" charset="0"/>
                <a:cs typeface="Arial" panose="020B0604020202020204" pitchFamily="34" charset="0"/>
              </a:rPr>
              <a:t>Reoccuring</a:t>
            </a:r>
            <a:endPar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endParaRPr>
          </a:p>
        </p:txBody>
      </p:sp>
      <p:sp>
        <p:nvSpPr>
          <p:cNvPr id="60" name="TextBox 9">
            <a:extLst>
              <a:ext uri="{FF2B5EF4-FFF2-40B4-BE49-F238E27FC236}">
                <a16:creationId xmlns:a16="http://schemas.microsoft.com/office/drawing/2014/main" id="{8756AF6F-FB51-41DA-A0E9-19EB5F9B8D93}"/>
              </a:ext>
            </a:extLst>
          </p:cNvPr>
          <p:cNvSpPr txBox="1">
            <a:spLocks noChangeArrowheads="1"/>
          </p:cNvSpPr>
          <p:nvPr/>
        </p:nvSpPr>
        <p:spPr bwMode="auto">
          <a:xfrm>
            <a:off x="2905083" y="4429478"/>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Raw crontab</a:t>
            </a:r>
          </a:p>
        </p:txBody>
      </p:sp>
      <p:sp>
        <p:nvSpPr>
          <p:cNvPr id="61" name="TextBox 9">
            <a:extLst>
              <a:ext uri="{FF2B5EF4-FFF2-40B4-BE49-F238E27FC236}">
                <a16:creationId xmlns:a16="http://schemas.microsoft.com/office/drawing/2014/main" id="{30DEA882-6981-4F2B-BCE7-BDB05F0B28F6}"/>
              </a:ext>
            </a:extLst>
          </p:cNvPr>
          <p:cNvSpPr txBox="1">
            <a:spLocks noChangeArrowheads="1"/>
          </p:cNvSpPr>
          <p:nvPr/>
        </p:nvSpPr>
        <p:spPr bwMode="auto">
          <a:xfrm>
            <a:off x="1479373" y="3807556"/>
            <a:ext cx="15474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rgbClr val="002060"/>
                </a:solidFill>
                <a:latin typeface="Arial" panose="020B0604020202020204" pitchFamily="34" charset="0"/>
                <a:ea typeface="Amazon Ember" panose="020B0603020204020204" pitchFamily="34" charset="0"/>
                <a:cs typeface="Arial" panose="020B0604020202020204" pitchFamily="34" charset="0"/>
              </a:rPr>
              <a:t>-OR-</a:t>
            </a:r>
          </a:p>
        </p:txBody>
      </p:sp>
      <p:pic>
        <p:nvPicPr>
          <p:cNvPr id="1030" name="Picture 6">
            <a:extLst>
              <a:ext uri="{FF2B5EF4-FFF2-40B4-BE49-F238E27FC236}">
                <a16:creationId xmlns:a16="http://schemas.microsoft.com/office/drawing/2014/main" id="{4DD0B26F-3980-4FD2-8008-D9754A621E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4660" y="3527729"/>
            <a:ext cx="3230168" cy="742490"/>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565112FB-29EA-484B-95DC-7CF61F335D3D}"/>
              </a:ext>
            </a:extLst>
          </p:cNvPr>
          <p:cNvSpPr txBox="1"/>
          <p:nvPr/>
        </p:nvSpPr>
        <p:spPr>
          <a:xfrm>
            <a:off x="5330609" y="4308484"/>
            <a:ext cx="4021908" cy="369332"/>
          </a:xfrm>
          <a:prstGeom prst="rect">
            <a:avLst/>
          </a:prstGeom>
          <a:noFill/>
        </p:spPr>
        <p:txBody>
          <a:bodyPr wrap="square">
            <a:spAutoFit/>
          </a:bodyPr>
          <a:lstStyle/>
          <a:p>
            <a:r>
              <a:rPr lang="en-US" sz="900" dirty="0"/>
              <a:t>Can be synchronous or asynchronous</a:t>
            </a:r>
          </a:p>
          <a:p>
            <a:r>
              <a:rPr lang="en-US" sz="900" dirty="0"/>
              <a:t>https://docs.aws.amazon.com/cli/latest/reference/lambda/invoke.html</a:t>
            </a:r>
          </a:p>
        </p:txBody>
      </p:sp>
      <p:sp>
        <p:nvSpPr>
          <p:cNvPr id="65" name="TextBox 9">
            <a:extLst>
              <a:ext uri="{FF2B5EF4-FFF2-40B4-BE49-F238E27FC236}">
                <a16:creationId xmlns:a16="http://schemas.microsoft.com/office/drawing/2014/main" id="{791C072A-6076-4756-936E-FCA613A0D58B}"/>
              </a:ext>
            </a:extLst>
          </p:cNvPr>
          <p:cNvSpPr txBox="1">
            <a:spLocks noChangeArrowheads="1"/>
          </p:cNvSpPr>
          <p:nvPr/>
        </p:nvSpPr>
        <p:spPr bwMode="auto">
          <a:xfrm>
            <a:off x="4949011" y="2637270"/>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DynamoDB Streams</a:t>
            </a:r>
          </a:p>
        </p:txBody>
      </p:sp>
    </p:spTree>
    <p:extLst>
      <p:ext uri="{BB962C8B-B14F-4D97-AF65-F5344CB8AC3E}">
        <p14:creationId xmlns:p14="http://schemas.microsoft.com/office/powerpoint/2010/main" val="392881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4" grpId="0"/>
      <p:bldP spid="15" grpId="0"/>
      <p:bldP spid="17" grpId="0"/>
      <p:bldP spid="30" grpId="0"/>
      <p:bldP spid="32" grpId="0"/>
      <p:bldP spid="45" grpId="0"/>
      <p:bldP spid="46" grpId="0"/>
      <p:bldP spid="49" grpId="0"/>
      <p:bldP spid="51" grpId="0"/>
      <p:bldP spid="54" grpId="0"/>
      <p:bldP spid="59" grpId="0"/>
      <p:bldP spid="60" grpId="0"/>
      <p:bldP spid="61" grpId="0"/>
      <p:bldP spid="64" grpId="0"/>
      <p:bldP spid="6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7DDE4-7FA0-47B9-AE76-C29D7F5986C3}"/>
              </a:ext>
            </a:extLst>
          </p:cNvPr>
          <p:cNvSpPr/>
          <p:nvPr/>
        </p:nvSpPr>
        <p:spPr>
          <a:xfrm>
            <a:off x="1608442" y="1968324"/>
            <a:ext cx="1765300" cy="261903"/>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31C8A48B-FDAA-4424-AC72-C9210300FFEE}"/>
              </a:ext>
            </a:extLst>
          </p:cNvPr>
          <p:cNvSpPr/>
          <p:nvPr/>
        </p:nvSpPr>
        <p:spPr>
          <a:xfrm>
            <a:off x="5750459" y="1987996"/>
            <a:ext cx="1765300" cy="889002"/>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38" name="Rectangle 37">
            <a:extLst>
              <a:ext uri="{FF2B5EF4-FFF2-40B4-BE49-F238E27FC236}">
                <a16:creationId xmlns:a16="http://schemas.microsoft.com/office/drawing/2014/main" id="{E0B484FB-0169-4A6B-91D9-58D56AB9E96B}"/>
              </a:ext>
            </a:extLst>
          </p:cNvPr>
          <p:cNvSpPr/>
          <p:nvPr/>
        </p:nvSpPr>
        <p:spPr>
          <a:xfrm>
            <a:off x="5750459" y="3112920"/>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36" name="Rectangle 35">
            <a:extLst>
              <a:ext uri="{FF2B5EF4-FFF2-40B4-BE49-F238E27FC236}">
                <a16:creationId xmlns:a16="http://schemas.microsoft.com/office/drawing/2014/main" id="{55E9F519-C792-4185-89C3-927ED5778F6A}"/>
              </a:ext>
            </a:extLst>
          </p:cNvPr>
          <p:cNvSpPr/>
          <p:nvPr/>
        </p:nvSpPr>
        <p:spPr>
          <a:xfrm>
            <a:off x="1588852" y="3119104"/>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a:xfrm>
            <a:off x="805778" y="1"/>
            <a:ext cx="7548179" cy="560552"/>
          </a:xfrm>
          <a:prstGeom prst="rect">
            <a:avLst/>
          </a:prstGeom>
        </p:spPr>
        <p:txBody>
          <a:bodyPr/>
          <a:lstStyle/>
          <a:p>
            <a:r>
              <a:rPr lang="en-US" dirty="0"/>
              <a:t>Architecture</a:t>
            </a:r>
          </a:p>
        </p:txBody>
      </p:sp>
      <p:sp>
        <p:nvSpPr>
          <p:cNvPr id="7" name="Rectangle 6">
            <a:extLst>
              <a:ext uri="{FF2B5EF4-FFF2-40B4-BE49-F238E27FC236}">
                <a16:creationId xmlns:a16="http://schemas.microsoft.com/office/drawing/2014/main" id="{648C017A-E661-47E9-A519-BBE1694B5799}"/>
              </a:ext>
            </a:extLst>
          </p:cNvPr>
          <p:cNvSpPr/>
          <p:nvPr/>
        </p:nvSpPr>
        <p:spPr>
          <a:xfrm>
            <a:off x="1550898" y="1128768"/>
            <a:ext cx="1971013" cy="3481744"/>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1</a:t>
            </a:r>
          </a:p>
        </p:txBody>
      </p:sp>
      <p:sp>
        <p:nvSpPr>
          <p:cNvPr id="8" name="Rectangle 7">
            <a:extLst>
              <a:ext uri="{FF2B5EF4-FFF2-40B4-BE49-F238E27FC236}">
                <a16:creationId xmlns:a16="http://schemas.microsoft.com/office/drawing/2014/main" id="{F9F5D5DC-7E5E-4CB3-B553-467EA693449B}"/>
              </a:ext>
            </a:extLst>
          </p:cNvPr>
          <p:cNvSpPr/>
          <p:nvPr/>
        </p:nvSpPr>
        <p:spPr>
          <a:xfrm>
            <a:off x="1628241" y="2213712"/>
            <a:ext cx="6003890" cy="1150316"/>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spcBef>
                <a:spcPts val="1000"/>
              </a:spcBef>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9" name="Rectangle 8">
            <a:extLst>
              <a:ext uri="{FF2B5EF4-FFF2-40B4-BE49-F238E27FC236}">
                <a16:creationId xmlns:a16="http://schemas.microsoft.com/office/drawing/2014/main" id="{2BBD4AAB-817F-4085-BC9D-7618805A253F}"/>
              </a:ext>
            </a:extLst>
          </p:cNvPr>
          <p:cNvSpPr/>
          <p:nvPr/>
        </p:nvSpPr>
        <p:spPr>
          <a:xfrm>
            <a:off x="5814167" y="1128769"/>
            <a:ext cx="1904762" cy="3581678"/>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2</a:t>
            </a:r>
          </a:p>
        </p:txBody>
      </p:sp>
      <p:sp>
        <p:nvSpPr>
          <p:cNvPr id="13" name="TextBox 12">
            <a:extLst>
              <a:ext uri="{FF2B5EF4-FFF2-40B4-BE49-F238E27FC236}">
                <a16:creationId xmlns:a16="http://schemas.microsoft.com/office/drawing/2014/main" id="{2BB9305E-E203-4A90-9C3E-A802987D3D18}"/>
              </a:ext>
            </a:extLst>
          </p:cNvPr>
          <p:cNvSpPr txBox="1"/>
          <p:nvPr/>
        </p:nvSpPr>
        <p:spPr>
          <a:xfrm>
            <a:off x="2332760" y="2898664"/>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p:txBody>
      </p:sp>
      <p:sp>
        <p:nvSpPr>
          <p:cNvPr id="14" name="TextBox 13">
            <a:extLst>
              <a:ext uri="{FF2B5EF4-FFF2-40B4-BE49-F238E27FC236}">
                <a16:creationId xmlns:a16="http://schemas.microsoft.com/office/drawing/2014/main" id="{C10BF196-8CDB-48A8-BAE0-86D8B8D2AA22}"/>
              </a:ext>
            </a:extLst>
          </p:cNvPr>
          <p:cNvSpPr txBox="1"/>
          <p:nvPr/>
        </p:nvSpPr>
        <p:spPr>
          <a:xfrm>
            <a:off x="6557095" y="2903410"/>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p:txBody>
      </p:sp>
      <p:pic>
        <p:nvPicPr>
          <p:cNvPr id="19" name="Graphic 18">
            <a:extLst>
              <a:ext uri="{FF2B5EF4-FFF2-40B4-BE49-F238E27FC236}">
                <a16:creationId xmlns:a16="http://schemas.microsoft.com/office/drawing/2014/main" id="{444D61BB-C68E-45D7-8C91-E18B65C648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9897" y="2714961"/>
            <a:ext cx="367404" cy="367404"/>
          </a:xfrm>
          <a:prstGeom prst="rect">
            <a:avLst/>
          </a:prstGeom>
        </p:spPr>
      </p:pic>
      <p:pic>
        <p:nvPicPr>
          <p:cNvPr id="21" name="Graphic 20">
            <a:extLst>
              <a:ext uri="{FF2B5EF4-FFF2-40B4-BE49-F238E27FC236}">
                <a16:creationId xmlns:a16="http://schemas.microsoft.com/office/drawing/2014/main" id="{82C69A5D-302E-4809-8FB2-37D7417F1E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0461" y="2800545"/>
            <a:ext cx="367404" cy="367404"/>
          </a:xfrm>
          <a:prstGeom prst="rect">
            <a:avLst/>
          </a:prstGeom>
        </p:spPr>
      </p:pic>
      <p:pic>
        <p:nvPicPr>
          <p:cNvPr id="23" name="Graphic 22">
            <a:extLst>
              <a:ext uri="{FF2B5EF4-FFF2-40B4-BE49-F238E27FC236}">
                <a16:creationId xmlns:a16="http://schemas.microsoft.com/office/drawing/2014/main" id="{4FB35965-A427-44BA-BDED-4F3045CF25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45250" y="1634125"/>
            <a:ext cx="432176" cy="432176"/>
          </a:xfrm>
          <a:prstGeom prst="rect">
            <a:avLst/>
          </a:prstGeom>
        </p:spPr>
      </p:pic>
      <p:pic>
        <p:nvPicPr>
          <p:cNvPr id="24" name="Graphic 23">
            <a:extLst>
              <a:ext uri="{FF2B5EF4-FFF2-40B4-BE49-F238E27FC236}">
                <a16:creationId xmlns:a16="http://schemas.microsoft.com/office/drawing/2014/main" id="{85AC8B34-17CB-4A68-B6D9-B4CEE7FCCF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0458" y="1647217"/>
            <a:ext cx="432176" cy="432176"/>
          </a:xfrm>
          <a:prstGeom prst="rect">
            <a:avLst/>
          </a:prstGeom>
        </p:spPr>
      </p:pic>
      <p:pic>
        <p:nvPicPr>
          <p:cNvPr id="25" name="Graphic 24">
            <a:extLst>
              <a:ext uri="{FF2B5EF4-FFF2-40B4-BE49-F238E27FC236}">
                <a16:creationId xmlns:a16="http://schemas.microsoft.com/office/drawing/2014/main" id="{428F499C-E8D0-449D-90B9-E8A02AA5DE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594" y="1031720"/>
            <a:ext cx="363359" cy="363359"/>
          </a:xfrm>
          <a:prstGeom prst="rect">
            <a:avLst/>
          </a:prstGeom>
        </p:spPr>
      </p:pic>
      <p:pic>
        <p:nvPicPr>
          <p:cNvPr id="26" name="Graphic 25">
            <a:extLst>
              <a:ext uri="{FF2B5EF4-FFF2-40B4-BE49-F238E27FC236}">
                <a16:creationId xmlns:a16="http://schemas.microsoft.com/office/drawing/2014/main" id="{0F0F82B4-78CC-4435-A639-E48708884C1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81129" y="2907730"/>
            <a:ext cx="363359" cy="363359"/>
          </a:xfrm>
          <a:prstGeom prst="rect">
            <a:avLst/>
          </a:prstGeom>
        </p:spPr>
      </p:pic>
      <p:sp>
        <p:nvSpPr>
          <p:cNvPr id="28" name="Rectangle 27">
            <a:extLst>
              <a:ext uri="{FF2B5EF4-FFF2-40B4-BE49-F238E27FC236}">
                <a16:creationId xmlns:a16="http://schemas.microsoft.com/office/drawing/2014/main" id="{FD4080DD-4606-4CFB-8B34-13150E871D36}"/>
              </a:ext>
            </a:extLst>
          </p:cNvPr>
          <p:cNvSpPr/>
          <p:nvPr/>
        </p:nvSpPr>
        <p:spPr>
          <a:xfrm>
            <a:off x="639607" y="1013202"/>
            <a:ext cx="7974626" cy="3597310"/>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ln w="0"/>
                <a:solidFill>
                  <a:schemeClr val="accent6"/>
                </a:solidFill>
                <a:latin typeface="Arial" panose="020B0604020202020204" pitchFamily="34" charset="0"/>
                <a:cs typeface="Arial" panose="020B0604020202020204" pitchFamily="34" charset="0"/>
              </a:rPr>
              <a:t>VPC</a:t>
            </a:r>
          </a:p>
        </p:txBody>
      </p:sp>
      <p:sp>
        <p:nvSpPr>
          <p:cNvPr id="29" name="TextBox 28">
            <a:extLst>
              <a:ext uri="{FF2B5EF4-FFF2-40B4-BE49-F238E27FC236}">
                <a16:creationId xmlns:a16="http://schemas.microsoft.com/office/drawing/2014/main" id="{410344F0-4E8A-4B46-8D5F-7538C348F7B6}"/>
              </a:ext>
            </a:extLst>
          </p:cNvPr>
          <p:cNvSpPr txBox="1"/>
          <p:nvPr/>
        </p:nvSpPr>
        <p:spPr>
          <a:xfrm>
            <a:off x="3019431" y="654210"/>
            <a:ext cx="1769070"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Internet gateway</a:t>
            </a:r>
          </a:p>
        </p:txBody>
      </p:sp>
      <p:pic>
        <p:nvPicPr>
          <p:cNvPr id="30" name="Graphic 29">
            <a:extLst>
              <a:ext uri="{FF2B5EF4-FFF2-40B4-BE49-F238E27FC236}">
                <a16:creationId xmlns:a16="http://schemas.microsoft.com/office/drawing/2014/main" id="{39712E4B-7264-4435-9622-E6C5677462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86429" y="767508"/>
            <a:ext cx="469900" cy="469900"/>
          </a:xfrm>
          <a:prstGeom prst="rect">
            <a:avLst/>
          </a:prstGeom>
        </p:spPr>
      </p:pic>
      <p:pic>
        <p:nvPicPr>
          <p:cNvPr id="33" name="Graphic 32">
            <a:extLst>
              <a:ext uri="{FF2B5EF4-FFF2-40B4-BE49-F238E27FC236}">
                <a16:creationId xmlns:a16="http://schemas.microsoft.com/office/drawing/2014/main" id="{2AB08643-F1F7-463F-BC4F-5E7E6ADF52C0}"/>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662007" y="1779902"/>
            <a:ext cx="381000" cy="381000"/>
          </a:xfrm>
          <a:prstGeom prst="rect">
            <a:avLst/>
          </a:prstGeom>
        </p:spPr>
      </p:pic>
      <p:pic>
        <p:nvPicPr>
          <p:cNvPr id="35" name="Graphic 34">
            <a:extLst>
              <a:ext uri="{FF2B5EF4-FFF2-40B4-BE49-F238E27FC236}">
                <a16:creationId xmlns:a16="http://schemas.microsoft.com/office/drawing/2014/main" id="{38C83FFF-6DA5-4028-96DA-5B1CD62D0656}"/>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859654" y="1793873"/>
            <a:ext cx="381000" cy="381000"/>
          </a:xfrm>
          <a:prstGeom prst="rect">
            <a:avLst/>
          </a:prstGeom>
        </p:spPr>
      </p:pic>
      <p:pic>
        <p:nvPicPr>
          <p:cNvPr id="37" name="Graphic 36">
            <a:extLst>
              <a:ext uri="{FF2B5EF4-FFF2-40B4-BE49-F238E27FC236}">
                <a16:creationId xmlns:a16="http://schemas.microsoft.com/office/drawing/2014/main" id="{9C34C43F-2EE2-4FA7-B324-C9D0FE9563C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656547" y="2941482"/>
            <a:ext cx="381000" cy="381000"/>
          </a:xfrm>
          <a:prstGeom prst="rect">
            <a:avLst/>
          </a:prstGeom>
        </p:spPr>
      </p:pic>
      <p:pic>
        <p:nvPicPr>
          <p:cNvPr id="39" name="Graphic 38">
            <a:extLst>
              <a:ext uri="{FF2B5EF4-FFF2-40B4-BE49-F238E27FC236}">
                <a16:creationId xmlns:a16="http://schemas.microsoft.com/office/drawing/2014/main" id="{D95D586E-E2F6-4CB7-98B1-D139FF95CCD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836195" y="2936409"/>
            <a:ext cx="381000" cy="381000"/>
          </a:xfrm>
          <a:prstGeom prst="rect">
            <a:avLst/>
          </a:prstGeom>
        </p:spPr>
      </p:pic>
      <p:pic>
        <p:nvPicPr>
          <p:cNvPr id="42" name="Graphic 12">
            <a:extLst>
              <a:ext uri="{FF2B5EF4-FFF2-40B4-BE49-F238E27FC236}">
                <a16:creationId xmlns:a16="http://schemas.microsoft.com/office/drawing/2014/main" id="{A9A95CC8-2A3F-4064-937D-530CEF9C1B3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917865" y="4047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9">
            <a:extLst>
              <a:ext uri="{FF2B5EF4-FFF2-40B4-BE49-F238E27FC236}">
                <a16:creationId xmlns:a16="http://schemas.microsoft.com/office/drawing/2014/main" id="{62CAC53D-E9E7-4E86-A8FE-B84CE2DA1B3C}"/>
              </a:ext>
            </a:extLst>
          </p:cNvPr>
          <p:cNvSpPr txBox="1">
            <a:spLocks noChangeArrowheads="1"/>
          </p:cNvSpPr>
          <p:nvPr/>
        </p:nvSpPr>
        <p:spPr bwMode="auto">
          <a:xfrm>
            <a:off x="7182354" y="50660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44" name="TextBox 19">
            <a:extLst>
              <a:ext uri="{FF2B5EF4-FFF2-40B4-BE49-F238E27FC236}">
                <a16:creationId xmlns:a16="http://schemas.microsoft.com/office/drawing/2014/main" id="{9C67E649-EAA4-48C7-9325-F59A5F47B97E}"/>
              </a:ext>
            </a:extLst>
          </p:cNvPr>
          <p:cNvSpPr txBox="1">
            <a:spLocks noChangeArrowheads="1"/>
          </p:cNvSpPr>
          <p:nvPr/>
        </p:nvSpPr>
        <p:spPr bwMode="auto">
          <a:xfrm>
            <a:off x="3995111" y="1875555"/>
            <a:ext cx="125253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 (running WAF)</a:t>
            </a:r>
          </a:p>
        </p:txBody>
      </p:sp>
      <p:pic>
        <p:nvPicPr>
          <p:cNvPr id="45" name="Graphic 8">
            <a:extLst>
              <a:ext uri="{FF2B5EF4-FFF2-40B4-BE49-F238E27FC236}">
                <a16:creationId xmlns:a16="http://schemas.microsoft.com/office/drawing/2014/main" id="{7F9E046A-016A-4D34-AE91-27490CF1248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61964" y="1357725"/>
            <a:ext cx="518831" cy="518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a:extLst>
              <a:ext uri="{FF2B5EF4-FFF2-40B4-BE49-F238E27FC236}">
                <a16:creationId xmlns:a16="http://schemas.microsoft.com/office/drawing/2014/main" id="{32BBF6B3-2DBE-4D1E-B825-7348244FD2BD}"/>
              </a:ext>
            </a:extLst>
          </p:cNvPr>
          <p:cNvSpPr txBox="1"/>
          <p:nvPr/>
        </p:nvSpPr>
        <p:spPr>
          <a:xfrm>
            <a:off x="1807596" y="1459819"/>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NAT Gateway</a:t>
            </a:r>
          </a:p>
        </p:txBody>
      </p:sp>
      <p:sp>
        <p:nvSpPr>
          <p:cNvPr id="46" name="TextBox 45">
            <a:extLst>
              <a:ext uri="{FF2B5EF4-FFF2-40B4-BE49-F238E27FC236}">
                <a16:creationId xmlns:a16="http://schemas.microsoft.com/office/drawing/2014/main" id="{19DD9BF0-362F-4BF6-B246-F23E7231C24B}"/>
              </a:ext>
            </a:extLst>
          </p:cNvPr>
          <p:cNvSpPr txBox="1"/>
          <p:nvPr/>
        </p:nvSpPr>
        <p:spPr>
          <a:xfrm>
            <a:off x="5791472" y="1511040"/>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NAT Gateway</a:t>
            </a:r>
          </a:p>
        </p:txBody>
      </p:sp>
      <p:cxnSp>
        <p:nvCxnSpPr>
          <p:cNvPr id="4" name="Connector: Elbow 3">
            <a:extLst>
              <a:ext uri="{FF2B5EF4-FFF2-40B4-BE49-F238E27FC236}">
                <a16:creationId xmlns:a16="http://schemas.microsoft.com/office/drawing/2014/main" id="{3D9AF7EA-36F5-48C1-A609-62FD77AC5F4F}"/>
              </a:ext>
            </a:extLst>
          </p:cNvPr>
          <p:cNvCxnSpPr>
            <a:cxnSpLocks/>
            <a:stCxn id="42" idx="1"/>
            <a:endCxn id="30" idx="0"/>
          </p:cNvCxnSpPr>
          <p:nvPr/>
        </p:nvCxnSpPr>
        <p:spPr>
          <a:xfrm rot="10800000" flipV="1">
            <a:off x="4621379" y="639738"/>
            <a:ext cx="2296486" cy="12777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Connector: Elbow 9">
            <a:extLst>
              <a:ext uri="{FF2B5EF4-FFF2-40B4-BE49-F238E27FC236}">
                <a16:creationId xmlns:a16="http://schemas.microsoft.com/office/drawing/2014/main" id="{D4E61CE3-7F0A-4B67-8248-9CE96F99457D}"/>
              </a:ext>
            </a:extLst>
          </p:cNvPr>
          <p:cNvCxnSpPr>
            <a:cxnSpLocks/>
            <a:stCxn id="30" idx="2"/>
            <a:endCxn id="45" idx="0"/>
          </p:cNvCxnSpPr>
          <p:nvPr/>
        </p:nvCxnSpPr>
        <p:spPr>
          <a:xfrm rot="16200000" flipH="1">
            <a:off x="4561221" y="1297565"/>
            <a:ext cx="120317" cy="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A29758C5-CE81-4FD7-BCA1-FC33A543A0FC}"/>
              </a:ext>
            </a:extLst>
          </p:cNvPr>
          <p:cNvCxnSpPr>
            <a:cxnSpLocks/>
            <a:stCxn id="45" idx="1"/>
            <a:endCxn id="19" idx="3"/>
          </p:cNvCxnSpPr>
          <p:nvPr/>
        </p:nvCxnSpPr>
        <p:spPr>
          <a:xfrm rot="10800000" flipV="1">
            <a:off x="2687302" y="1617141"/>
            <a:ext cx="1674663" cy="128152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1D5B405E-BC23-4339-9C47-593A1C48E345}"/>
              </a:ext>
            </a:extLst>
          </p:cNvPr>
          <p:cNvCxnSpPr>
            <a:cxnSpLocks/>
            <a:stCxn id="45" idx="3"/>
            <a:endCxn id="21" idx="1"/>
          </p:cNvCxnSpPr>
          <p:nvPr/>
        </p:nvCxnSpPr>
        <p:spPr>
          <a:xfrm>
            <a:off x="4880795" y="1617141"/>
            <a:ext cx="1669666" cy="136710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Connector: Elbow 52">
            <a:extLst>
              <a:ext uri="{FF2B5EF4-FFF2-40B4-BE49-F238E27FC236}">
                <a16:creationId xmlns:a16="http://schemas.microsoft.com/office/drawing/2014/main" id="{542F6176-BC5D-4DC1-B17F-83DCC525AA75}"/>
              </a:ext>
            </a:extLst>
          </p:cNvPr>
          <p:cNvCxnSpPr>
            <a:cxnSpLocks/>
            <a:stCxn id="21" idx="0"/>
            <a:endCxn id="24" idx="2"/>
          </p:cNvCxnSpPr>
          <p:nvPr/>
        </p:nvCxnSpPr>
        <p:spPr>
          <a:xfrm rot="5400000" flipH="1" flipV="1">
            <a:off x="6619778" y="2193778"/>
            <a:ext cx="721152" cy="492383"/>
          </a:xfrm>
          <a:prstGeom prst="bentConnector3">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Connector: Elbow 56">
            <a:extLst>
              <a:ext uri="{FF2B5EF4-FFF2-40B4-BE49-F238E27FC236}">
                <a16:creationId xmlns:a16="http://schemas.microsoft.com/office/drawing/2014/main" id="{CD8A1004-4D54-4876-AA2C-718F9A6EAB07}"/>
              </a:ext>
            </a:extLst>
          </p:cNvPr>
          <p:cNvCxnSpPr>
            <a:cxnSpLocks/>
            <a:endCxn id="23" idx="2"/>
          </p:cNvCxnSpPr>
          <p:nvPr/>
        </p:nvCxnSpPr>
        <p:spPr>
          <a:xfrm rot="5400000" flipH="1" flipV="1">
            <a:off x="2576296" y="2153681"/>
            <a:ext cx="672422" cy="497662"/>
          </a:xfrm>
          <a:prstGeom prst="bentConnector3">
            <a:avLst>
              <a:gd name="adj1" fmla="val 50000"/>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0" name="Connector: Elbow 59">
            <a:extLst>
              <a:ext uri="{FF2B5EF4-FFF2-40B4-BE49-F238E27FC236}">
                <a16:creationId xmlns:a16="http://schemas.microsoft.com/office/drawing/2014/main" id="{B861AA7A-0FCB-4463-ACCB-ECEAF08D5956}"/>
              </a:ext>
            </a:extLst>
          </p:cNvPr>
          <p:cNvCxnSpPr>
            <a:cxnSpLocks/>
            <a:stCxn id="23" idx="0"/>
            <a:endCxn id="30" idx="1"/>
          </p:cNvCxnSpPr>
          <p:nvPr/>
        </p:nvCxnSpPr>
        <p:spPr>
          <a:xfrm rot="5400000" flipH="1" flipV="1">
            <a:off x="3458050" y="705747"/>
            <a:ext cx="631667" cy="1225091"/>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Connector: Elbow 62">
            <a:extLst>
              <a:ext uri="{FF2B5EF4-FFF2-40B4-BE49-F238E27FC236}">
                <a16:creationId xmlns:a16="http://schemas.microsoft.com/office/drawing/2014/main" id="{65D70AD6-2D23-4481-8EF5-1EAA958D034A}"/>
              </a:ext>
            </a:extLst>
          </p:cNvPr>
          <p:cNvCxnSpPr>
            <a:cxnSpLocks/>
            <a:stCxn id="24" idx="0"/>
            <a:endCxn id="30" idx="3"/>
          </p:cNvCxnSpPr>
          <p:nvPr/>
        </p:nvCxnSpPr>
        <p:spPr>
          <a:xfrm rot="16200000" flipV="1">
            <a:off x="5719059" y="139729"/>
            <a:ext cx="644759" cy="2370217"/>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6" name="Connector: Elbow 65">
            <a:extLst>
              <a:ext uri="{FF2B5EF4-FFF2-40B4-BE49-F238E27FC236}">
                <a16:creationId xmlns:a16="http://schemas.microsoft.com/office/drawing/2014/main" id="{60DA234B-DC6C-4E7B-BC27-30C9D7AC9FDF}"/>
              </a:ext>
            </a:extLst>
          </p:cNvPr>
          <p:cNvCxnSpPr>
            <a:cxnSpLocks/>
            <a:stCxn id="30" idx="0"/>
            <a:endCxn id="42" idx="1"/>
          </p:cNvCxnSpPr>
          <p:nvPr/>
        </p:nvCxnSpPr>
        <p:spPr>
          <a:xfrm rot="5400000" flipH="1" flipV="1">
            <a:off x="5705737" y="-444620"/>
            <a:ext cx="127770" cy="2296486"/>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5D3E9CFB-F69D-4009-B1B8-997F35A8B257}"/>
              </a:ext>
            </a:extLst>
          </p:cNvPr>
          <p:cNvGrpSpPr/>
          <p:nvPr/>
        </p:nvGrpSpPr>
        <p:grpSpPr>
          <a:xfrm>
            <a:off x="459569" y="1505839"/>
            <a:ext cx="8350874" cy="752126"/>
            <a:chOff x="551545" y="2127249"/>
            <a:chExt cx="8258898" cy="752126"/>
          </a:xfrm>
        </p:grpSpPr>
        <p:sp>
          <p:nvSpPr>
            <p:cNvPr id="70" name="TextBox 26">
              <a:extLst>
                <a:ext uri="{FF2B5EF4-FFF2-40B4-BE49-F238E27FC236}">
                  <a16:creationId xmlns:a16="http://schemas.microsoft.com/office/drawing/2014/main" id="{61972542-6B6D-44B6-B2B1-6DC6F8E0CB3F}"/>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1" name="Graphic 31">
              <a:extLst>
                <a:ext uri="{FF2B5EF4-FFF2-40B4-BE49-F238E27FC236}">
                  <a16:creationId xmlns:a16="http://schemas.microsoft.com/office/drawing/2014/main" id="{64BB834E-87D9-40B6-A566-C76D16450777}"/>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26">
              <a:extLst>
                <a:ext uri="{FF2B5EF4-FFF2-40B4-BE49-F238E27FC236}">
                  <a16:creationId xmlns:a16="http://schemas.microsoft.com/office/drawing/2014/main" id="{9B3B2AF3-C63E-4A06-BB79-F3F27C83B325}"/>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3" name="Graphic 31">
              <a:extLst>
                <a:ext uri="{FF2B5EF4-FFF2-40B4-BE49-F238E27FC236}">
                  <a16:creationId xmlns:a16="http://schemas.microsoft.com/office/drawing/2014/main" id="{5520A3BA-3B74-473C-A575-7E64831A00BC}"/>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 name="Group 74">
            <a:extLst>
              <a:ext uri="{FF2B5EF4-FFF2-40B4-BE49-F238E27FC236}">
                <a16:creationId xmlns:a16="http://schemas.microsoft.com/office/drawing/2014/main" id="{63D56484-3595-4111-9341-B9C5509E11C4}"/>
              </a:ext>
            </a:extLst>
          </p:cNvPr>
          <p:cNvGrpSpPr/>
          <p:nvPr/>
        </p:nvGrpSpPr>
        <p:grpSpPr>
          <a:xfrm>
            <a:off x="459569" y="2574901"/>
            <a:ext cx="8350874" cy="752126"/>
            <a:chOff x="551545" y="2127249"/>
            <a:chExt cx="8258898" cy="752126"/>
          </a:xfrm>
        </p:grpSpPr>
        <p:sp>
          <p:nvSpPr>
            <p:cNvPr id="76" name="TextBox 26">
              <a:extLst>
                <a:ext uri="{FF2B5EF4-FFF2-40B4-BE49-F238E27FC236}">
                  <a16:creationId xmlns:a16="http://schemas.microsoft.com/office/drawing/2014/main" id="{F70B88F4-2A45-4CDB-BF12-C7FE5A285A61}"/>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7" name="Graphic 31">
              <a:extLst>
                <a:ext uri="{FF2B5EF4-FFF2-40B4-BE49-F238E27FC236}">
                  <a16:creationId xmlns:a16="http://schemas.microsoft.com/office/drawing/2014/main" id="{043F910D-D312-4974-A17B-C698F1158F9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26">
              <a:extLst>
                <a:ext uri="{FF2B5EF4-FFF2-40B4-BE49-F238E27FC236}">
                  <a16:creationId xmlns:a16="http://schemas.microsoft.com/office/drawing/2014/main" id="{6A66636D-E50E-475D-999A-CCB95031EF1E}"/>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9" name="Graphic 31">
              <a:extLst>
                <a:ext uri="{FF2B5EF4-FFF2-40B4-BE49-F238E27FC236}">
                  <a16:creationId xmlns:a16="http://schemas.microsoft.com/office/drawing/2014/main" id="{29616238-2E2C-46CA-92B2-D0D890A6F7B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 name="Group 50">
            <a:extLst>
              <a:ext uri="{FF2B5EF4-FFF2-40B4-BE49-F238E27FC236}">
                <a16:creationId xmlns:a16="http://schemas.microsoft.com/office/drawing/2014/main" id="{2D2C21BE-2F0C-BEDE-8F8F-053D359DA7E2}"/>
              </a:ext>
            </a:extLst>
          </p:cNvPr>
          <p:cNvGrpSpPr/>
          <p:nvPr/>
        </p:nvGrpSpPr>
        <p:grpSpPr>
          <a:xfrm>
            <a:off x="454749" y="3551314"/>
            <a:ext cx="8350874" cy="752126"/>
            <a:chOff x="551545" y="2127249"/>
            <a:chExt cx="8258898" cy="752126"/>
          </a:xfrm>
        </p:grpSpPr>
        <p:sp>
          <p:nvSpPr>
            <p:cNvPr id="52" name="TextBox 26">
              <a:extLst>
                <a:ext uri="{FF2B5EF4-FFF2-40B4-BE49-F238E27FC236}">
                  <a16:creationId xmlns:a16="http://schemas.microsoft.com/office/drawing/2014/main" id="{A68E6923-15F1-3DF5-3B1D-2FEC788772B3}"/>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54" name="Graphic 31">
              <a:extLst>
                <a:ext uri="{FF2B5EF4-FFF2-40B4-BE49-F238E27FC236}">
                  <a16:creationId xmlns:a16="http://schemas.microsoft.com/office/drawing/2014/main" id="{26366703-0D24-271D-0A6D-A9124712AB5B}"/>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6">
              <a:extLst>
                <a:ext uri="{FF2B5EF4-FFF2-40B4-BE49-F238E27FC236}">
                  <a16:creationId xmlns:a16="http://schemas.microsoft.com/office/drawing/2014/main" id="{862F5C08-F5E9-0461-5940-631DA029D12A}"/>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56" name="Graphic 31">
              <a:extLst>
                <a:ext uri="{FF2B5EF4-FFF2-40B4-BE49-F238E27FC236}">
                  <a16:creationId xmlns:a16="http://schemas.microsoft.com/office/drawing/2014/main" id="{9DB056BA-7639-0D1E-6199-F466769D8B3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8" name="Rectangle 57">
            <a:extLst>
              <a:ext uri="{FF2B5EF4-FFF2-40B4-BE49-F238E27FC236}">
                <a16:creationId xmlns:a16="http://schemas.microsoft.com/office/drawing/2014/main" id="{1E2555A1-B9A5-3B56-27F2-08771935A01B}"/>
              </a:ext>
            </a:extLst>
          </p:cNvPr>
          <p:cNvSpPr/>
          <p:nvPr/>
        </p:nvSpPr>
        <p:spPr>
          <a:xfrm>
            <a:off x="5755919" y="4297256"/>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Protected subnet</a:t>
            </a:r>
          </a:p>
        </p:txBody>
      </p:sp>
      <p:sp>
        <p:nvSpPr>
          <p:cNvPr id="59" name="Rectangle 58">
            <a:extLst>
              <a:ext uri="{FF2B5EF4-FFF2-40B4-BE49-F238E27FC236}">
                <a16:creationId xmlns:a16="http://schemas.microsoft.com/office/drawing/2014/main" id="{B635BEDC-0664-5EBB-24D4-F31DE0C7F05D}"/>
              </a:ext>
            </a:extLst>
          </p:cNvPr>
          <p:cNvSpPr/>
          <p:nvPr/>
        </p:nvSpPr>
        <p:spPr>
          <a:xfrm>
            <a:off x="1594312" y="4303440"/>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Protected subnet</a:t>
            </a:r>
          </a:p>
        </p:txBody>
      </p:sp>
      <p:pic>
        <p:nvPicPr>
          <p:cNvPr id="61" name="Graphic 60">
            <a:extLst>
              <a:ext uri="{FF2B5EF4-FFF2-40B4-BE49-F238E27FC236}">
                <a16:creationId xmlns:a16="http://schemas.microsoft.com/office/drawing/2014/main" id="{190080E1-B6A4-AE00-CC4C-8531B3C78257}"/>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662007" y="4125818"/>
            <a:ext cx="381000" cy="381000"/>
          </a:xfrm>
          <a:prstGeom prst="rect">
            <a:avLst/>
          </a:prstGeom>
        </p:spPr>
      </p:pic>
      <p:pic>
        <p:nvPicPr>
          <p:cNvPr id="62" name="Graphic 61">
            <a:extLst>
              <a:ext uri="{FF2B5EF4-FFF2-40B4-BE49-F238E27FC236}">
                <a16:creationId xmlns:a16="http://schemas.microsoft.com/office/drawing/2014/main" id="{25F22EB4-752D-DBC9-7824-5ED467BE4135}"/>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841655" y="4120745"/>
            <a:ext cx="381000" cy="381000"/>
          </a:xfrm>
          <a:prstGeom prst="rect">
            <a:avLst/>
          </a:prstGeom>
        </p:spPr>
      </p:pic>
      <p:sp>
        <p:nvSpPr>
          <p:cNvPr id="65" name="TextBox 6">
            <a:extLst>
              <a:ext uri="{FF2B5EF4-FFF2-40B4-BE49-F238E27FC236}">
                <a16:creationId xmlns:a16="http://schemas.microsoft.com/office/drawing/2014/main" id="{0B107A42-1263-29FA-DC2B-66646F141D06}"/>
              </a:ext>
            </a:extLst>
          </p:cNvPr>
          <p:cNvSpPr txBox="1">
            <a:spLocks noChangeArrowheads="1"/>
          </p:cNvSpPr>
          <p:nvPr/>
        </p:nvSpPr>
        <p:spPr bwMode="auto">
          <a:xfrm>
            <a:off x="2253926" y="340193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RDS instance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primary</a:t>
            </a:r>
          </a:p>
        </p:txBody>
      </p:sp>
      <p:pic>
        <p:nvPicPr>
          <p:cNvPr id="68" name="Graphic 37">
            <a:extLst>
              <a:ext uri="{FF2B5EF4-FFF2-40B4-BE49-F238E27FC236}">
                <a16:creationId xmlns:a16="http://schemas.microsoft.com/office/drawing/2014/main" id="{D43D49FA-E6FB-EA53-86EB-DB28F68C2E6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70837" y="36585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39">
            <a:extLst>
              <a:ext uri="{FF2B5EF4-FFF2-40B4-BE49-F238E27FC236}">
                <a16:creationId xmlns:a16="http://schemas.microsoft.com/office/drawing/2014/main" id="{8DDD7AF3-44BE-553C-1D9D-F70B1D9CACD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05562" y="36584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Box 6">
            <a:extLst>
              <a:ext uri="{FF2B5EF4-FFF2-40B4-BE49-F238E27FC236}">
                <a16:creationId xmlns:a16="http://schemas.microsoft.com/office/drawing/2014/main" id="{854CBFA8-BC5A-0AE6-94B9-F8954ED2185E}"/>
              </a:ext>
            </a:extLst>
          </p:cNvPr>
          <p:cNvSpPr txBox="1">
            <a:spLocks noChangeArrowheads="1"/>
          </p:cNvSpPr>
          <p:nvPr/>
        </p:nvSpPr>
        <p:spPr bwMode="auto">
          <a:xfrm>
            <a:off x="6505562" y="340193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RDS instance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2ndary</a:t>
            </a:r>
          </a:p>
        </p:txBody>
      </p:sp>
      <p:cxnSp>
        <p:nvCxnSpPr>
          <p:cNvPr id="91" name="Straight Arrow Connector 90">
            <a:extLst>
              <a:ext uri="{FF2B5EF4-FFF2-40B4-BE49-F238E27FC236}">
                <a16:creationId xmlns:a16="http://schemas.microsoft.com/office/drawing/2014/main" id="{119D1EB5-AF38-53D7-C9C5-611A0EB1531E}"/>
              </a:ext>
            </a:extLst>
          </p:cNvPr>
          <p:cNvCxnSpPr>
            <a:cxnSpLocks/>
            <a:stCxn id="68" idx="0"/>
            <a:endCxn id="19" idx="2"/>
          </p:cNvCxnSpPr>
          <p:nvPr/>
        </p:nvCxnSpPr>
        <p:spPr>
          <a:xfrm flipV="1">
            <a:off x="2499437" y="3082365"/>
            <a:ext cx="4162" cy="576175"/>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2C94605-1523-0E9C-5187-D764818A811C}"/>
              </a:ext>
            </a:extLst>
          </p:cNvPr>
          <p:cNvCxnSpPr>
            <a:cxnSpLocks/>
            <a:stCxn id="68" idx="0"/>
            <a:endCxn id="21" idx="2"/>
          </p:cNvCxnSpPr>
          <p:nvPr/>
        </p:nvCxnSpPr>
        <p:spPr>
          <a:xfrm flipV="1">
            <a:off x="2499437" y="3167949"/>
            <a:ext cx="4234726" cy="490591"/>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5BD32A9-342F-8F8D-B838-40B0652A5C28}"/>
              </a:ext>
            </a:extLst>
          </p:cNvPr>
          <p:cNvCxnSpPr>
            <a:cxnSpLocks/>
            <a:stCxn id="80" idx="1"/>
            <a:endCxn id="68" idx="3"/>
          </p:cNvCxnSpPr>
          <p:nvPr/>
        </p:nvCxnSpPr>
        <p:spPr>
          <a:xfrm flipH="1">
            <a:off x="2728037" y="3887082"/>
            <a:ext cx="3777525" cy="58"/>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9E9B2B74-B4EE-2A27-F3D6-361203D8D91E}"/>
              </a:ext>
            </a:extLst>
          </p:cNvPr>
          <p:cNvSpPr txBox="1"/>
          <p:nvPr/>
        </p:nvSpPr>
        <p:spPr>
          <a:xfrm>
            <a:off x="3742879" y="3844982"/>
            <a:ext cx="2060747"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Synchronous Replication</a:t>
            </a:r>
          </a:p>
        </p:txBody>
      </p:sp>
      <p:pic>
        <p:nvPicPr>
          <p:cNvPr id="106" name="Graphic 21">
            <a:extLst>
              <a:ext uri="{FF2B5EF4-FFF2-40B4-BE49-F238E27FC236}">
                <a16:creationId xmlns:a16="http://schemas.microsoft.com/office/drawing/2014/main" id="{EFFB7963-4239-6610-3F1B-970BDC055BC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55069" y="380142"/>
            <a:ext cx="503208" cy="50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TextBox 107">
            <a:extLst>
              <a:ext uri="{FF2B5EF4-FFF2-40B4-BE49-F238E27FC236}">
                <a16:creationId xmlns:a16="http://schemas.microsoft.com/office/drawing/2014/main" id="{1822C7E3-30BE-0B41-1A22-69A159A5F544}"/>
              </a:ext>
            </a:extLst>
          </p:cNvPr>
          <p:cNvSpPr txBox="1"/>
          <p:nvPr/>
        </p:nvSpPr>
        <p:spPr>
          <a:xfrm>
            <a:off x="4535748" y="4858145"/>
            <a:ext cx="488921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 - Could be running Lambda -OR- Containers in place of EC2</a:t>
            </a:r>
          </a:p>
        </p:txBody>
      </p:sp>
    </p:spTree>
    <p:extLst>
      <p:ext uri="{BB962C8B-B14F-4D97-AF65-F5344CB8AC3E}">
        <p14:creationId xmlns:p14="http://schemas.microsoft.com/office/powerpoint/2010/main" val="373143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7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8" grpId="0" animBg="1"/>
      <p:bldP spid="36" grpId="0" animBg="1"/>
      <p:bldP spid="8" grpId="0" animBg="1"/>
      <p:bldP spid="13" grpId="0"/>
      <p:bldP spid="14" grpId="0"/>
      <p:bldP spid="29" grpId="0"/>
      <p:bldP spid="44" grpId="0"/>
      <p:bldP spid="41" grpId="0"/>
      <p:bldP spid="46" grpId="0"/>
      <p:bldP spid="58" grpId="0" animBg="1"/>
      <p:bldP spid="59" grpId="0" animBg="1"/>
      <p:bldP spid="104" grpId="0"/>
      <p:bldP spid="10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9191C-8F4A-4B50-ADDA-0BAEC55E39D7}"/>
              </a:ext>
            </a:extLst>
          </p:cNvPr>
          <p:cNvSpPr>
            <a:spLocks noGrp="1"/>
          </p:cNvSpPr>
          <p:nvPr>
            <p:ph type="title"/>
          </p:nvPr>
        </p:nvSpPr>
        <p:spPr>
          <a:xfrm>
            <a:off x="805778" y="1"/>
            <a:ext cx="7548179" cy="560552"/>
          </a:xfrm>
          <a:prstGeom prst="rect">
            <a:avLst/>
          </a:prstGeom>
        </p:spPr>
        <p:txBody>
          <a:bodyPr/>
          <a:lstStyle/>
          <a:p>
            <a:r>
              <a:rPr lang="en-US" dirty="0"/>
              <a:t>IAM permissions for Lambda</a:t>
            </a:r>
          </a:p>
        </p:txBody>
      </p:sp>
      <p:grpSp>
        <p:nvGrpSpPr>
          <p:cNvPr id="6" name="Group 5">
            <a:extLst>
              <a:ext uri="{FF2B5EF4-FFF2-40B4-BE49-F238E27FC236}">
                <a16:creationId xmlns:a16="http://schemas.microsoft.com/office/drawing/2014/main" id="{5DDE8346-B61C-4B7D-A3D9-FEF05614516B}"/>
              </a:ext>
            </a:extLst>
          </p:cNvPr>
          <p:cNvGrpSpPr/>
          <p:nvPr/>
        </p:nvGrpSpPr>
        <p:grpSpPr>
          <a:xfrm>
            <a:off x="1444225" y="1084396"/>
            <a:ext cx="1506552" cy="769711"/>
            <a:chOff x="1404136" y="858996"/>
            <a:chExt cx="1506552" cy="769711"/>
          </a:xfrm>
        </p:grpSpPr>
        <p:sp>
          <p:nvSpPr>
            <p:cNvPr id="7" name="TextBox 6">
              <a:extLst>
                <a:ext uri="{FF2B5EF4-FFF2-40B4-BE49-F238E27FC236}">
                  <a16:creationId xmlns:a16="http://schemas.microsoft.com/office/drawing/2014/main" id="{1CFD6D75-C3F2-4410-8BAA-4C18D4522FB2}"/>
                </a:ext>
              </a:extLst>
            </p:cNvPr>
            <p:cNvSpPr txBox="1"/>
            <p:nvPr/>
          </p:nvSpPr>
          <p:spPr>
            <a:xfrm>
              <a:off x="1404136" y="1367097"/>
              <a:ext cx="1506552" cy="261610"/>
            </a:xfrm>
            <a:prstGeom prst="rect">
              <a:avLst/>
            </a:prstGeom>
            <a:noFill/>
          </p:spPr>
          <p:txBody>
            <a:bodyPr wrap="square" rtlCol="0">
              <a:spAutoFit/>
            </a:bodyPr>
            <a:lstStyle/>
            <a:p>
              <a:pPr algn="ctr"/>
              <a:r>
                <a:rPr lang="en-US" sz="1100" dirty="0">
                  <a:solidFill>
                    <a:srgbClr val="002060"/>
                  </a:solidFill>
                  <a:latin typeface="Arial" panose="020B0604020202020204" pitchFamily="34" charset="0"/>
                  <a:cs typeface="Arial" panose="020B0604020202020204" pitchFamily="34" charset="0"/>
                </a:rPr>
                <a:t>S3</a:t>
              </a:r>
            </a:p>
          </p:txBody>
        </p:sp>
        <p:pic>
          <p:nvPicPr>
            <p:cNvPr id="8" name="Graphic 7">
              <a:extLst>
                <a:ext uri="{FF2B5EF4-FFF2-40B4-BE49-F238E27FC236}">
                  <a16:creationId xmlns:a16="http://schemas.microsoft.com/office/drawing/2014/main" id="{2355FDBE-7CCC-4015-AE72-393642961D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2462" y="858996"/>
              <a:ext cx="469900" cy="469900"/>
            </a:xfrm>
            <a:prstGeom prst="rect">
              <a:avLst/>
            </a:prstGeom>
          </p:spPr>
        </p:pic>
      </p:grpSp>
      <p:pic>
        <p:nvPicPr>
          <p:cNvPr id="9" name="Graphic 10">
            <a:extLst>
              <a:ext uri="{FF2B5EF4-FFF2-40B4-BE49-F238E27FC236}">
                <a16:creationId xmlns:a16="http://schemas.microsoft.com/office/drawing/2014/main" id="{78B0827A-F446-4D96-A50F-0CAFC59D18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6331" y="149515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20">
            <a:extLst>
              <a:ext uri="{FF2B5EF4-FFF2-40B4-BE49-F238E27FC236}">
                <a16:creationId xmlns:a16="http://schemas.microsoft.com/office/drawing/2014/main" id="{E7F13127-495A-40DF-80E0-2539CD7E8F34}"/>
              </a:ext>
            </a:extLst>
          </p:cNvPr>
          <p:cNvSpPr txBox="1">
            <a:spLocks noChangeArrowheads="1"/>
          </p:cNvSpPr>
          <p:nvPr/>
        </p:nvSpPr>
        <p:spPr bwMode="auto">
          <a:xfrm>
            <a:off x="4090482" y="2025531"/>
            <a:ext cx="8815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Lambda</a:t>
            </a:r>
          </a:p>
        </p:txBody>
      </p:sp>
      <p:cxnSp>
        <p:nvCxnSpPr>
          <p:cNvPr id="11" name="Connector: Elbow 10">
            <a:extLst>
              <a:ext uri="{FF2B5EF4-FFF2-40B4-BE49-F238E27FC236}">
                <a16:creationId xmlns:a16="http://schemas.microsoft.com/office/drawing/2014/main" id="{6D77712A-80F8-4AA5-AC3F-AE73E82B4CBC}"/>
              </a:ext>
            </a:extLst>
          </p:cNvPr>
          <p:cNvCxnSpPr>
            <a:cxnSpLocks/>
            <a:stCxn id="8" idx="3"/>
          </p:cNvCxnSpPr>
          <p:nvPr/>
        </p:nvCxnSpPr>
        <p:spPr>
          <a:xfrm>
            <a:off x="2432451" y="1319346"/>
            <a:ext cx="1863880" cy="24913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Graphic 23">
            <a:extLst>
              <a:ext uri="{FF2B5EF4-FFF2-40B4-BE49-F238E27FC236}">
                <a16:creationId xmlns:a16="http://schemas.microsoft.com/office/drawing/2014/main" id="{52C30EA3-51EE-4585-AC1A-AB7B54FFF7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8696" y="1723302"/>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9F2EE819-A8F8-432E-8122-ABD71F6C41D7}"/>
              </a:ext>
            </a:extLst>
          </p:cNvPr>
          <p:cNvSpPr txBox="1">
            <a:spLocks noChangeArrowheads="1"/>
          </p:cNvSpPr>
          <p:nvPr/>
        </p:nvSpPr>
        <p:spPr bwMode="auto">
          <a:xfrm>
            <a:off x="6078330" y="2212974"/>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DynamoDB</a:t>
            </a:r>
          </a:p>
        </p:txBody>
      </p:sp>
      <p:cxnSp>
        <p:nvCxnSpPr>
          <p:cNvPr id="19" name="Connector: Elbow 18">
            <a:extLst>
              <a:ext uri="{FF2B5EF4-FFF2-40B4-BE49-F238E27FC236}">
                <a16:creationId xmlns:a16="http://schemas.microsoft.com/office/drawing/2014/main" id="{3E3A121B-9669-4E15-A4D3-5AA72DE52A6D}"/>
              </a:ext>
            </a:extLst>
          </p:cNvPr>
          <p:cNvCxnSpPr>
            <a:cxnSpLocks/>
          </p:cNvCxnSpPr>
          <p:nvPr/>
        </p:nvCxnSpPr>
        <p:spPr>
          <a:xfrm>
            <a:off x="4754816" y="1723302"/>
            <a:ext cx="1863880" cy="24913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96ED2A5F-A931-4A34-8C87-AAC342E06B7D}"/>
              </a:ext>
            </a:extLst>
          </p:cNvPr>
          <p:cNvSpPr txBox="1"/>
          <p:nvPr/>
        </p:nvSpPr>
        <p:spPr>
          <a:xfrm>
            <a:off x="2365520" y="1037890"/>
            <a:ext cx="1170513" cy="246221"/>
          </a:xfrm>
          <a:prstGeom prst="rect">
            <a:avLst/>
          </a:prstGeom>
          <a:noFill/>
        </p:spPr>
        <p:txBody>
          <a:bodyPr wrap="none" rtlCol="0">
            <a:spAutoFit/>
          </a:bodyPr>
          <a:lstStyle/>
          <a:p>
            <a:r>
              <a:rPr lang="en-US" sz="1000" dirty="0"/>
              <a:t>Event Notifications</a:t>
            </a:r>
          </a:p>
        </p:txBody>
      </p:sp>
      <p:sp>
        <p:nvSpPr>
          <p:cNvPr id="21" name="TextBox 20">
            <a:extLst>
              <a:ext uri="{FF2B5EF4-FFF2-40B4-BE49-F238E27FC236}">
                <a16:creationId xmlns:a16="http://schemas.microsoft.com/office/drawing/2014/main" id="{E4C92A3D-306F-4FDE-9F81-7B297609A6CD}"/>
              </a:ext>
            </a:extLst>
          </p:cNvPr>
          <p:cNvSpPr txBox="1"/>
          <p:nvPr/>
        </p:nvSpPr>
        <p:spPr>
          <a:xfrm>
            <a:off x="5563605" y="2003093"/>
            <a:ext cx="1029449" cy="246221"/>
          </a:xfrm>
          <a:prstGeom prst="rect">
            <a:avLst/>
          </a:prstGeom>
          <a:noFill/>
        </p:spPr>
        <p:txBody>
          <a:bodyPr wrap="none" rtlCol="0">
            <a:spAutoFit/>
          </a:bodyPr>
          <a:lstStyle/>
          <a:p>
            <a:r>
              <a:rPr lang="en-US" sz="1000" dirty="0" err="1"/>
              <a:t>DDB:PutItem</a:t>
            </a:r>
            <a:r>
              <a:rPr lang="en-US" sz="1000" dirty="0"/>
              <a:t>(x)</a:t>
            </a:r>
          </a:p>
        </p:txBody>
      </p:sp>
      <p:grpSp>
        <p:nvGrpSpPr>
          <p:cNvPr id="41" name="Group 40">
            <a:extLst>
              <a:ext uri="{FF2B5EF4-FFF2-40B4-BE49-F238E27FC236}">
                <a16:creationId xmlns:a16="http://schemas.microsoft.com/office/drawing/2014/main" id="{5EE6E31B-1CEF-4A0D-A86A-15A4C0568447}"/>
              </a:ext>
            </a:extLst>
          </p:cNvPr>
          <p:cNvGrpSpPr/>
          <p:nvPr/>
        </p:nvGrpSpPr>
        <p:grpSpPr>
          <a:xfrm>
            <a:off x="228176" y="1319346"/>
            <a:ext cx="4842773" cy="3297419"/>
            <a:chOff x="228176" y="1319346"/>
            <a:chExt cx="4842773" cy="3297419"/>
          </a:xfrm>
        </p:grpSpPr>
        <p:sp>
          <p:nvSpPr>
            <p:cNvPr id="34" name="Rectangle: Rounded Corners 33">
              <a:extLst>
                <a:ext uri="{FF2B5EF4-FFF2-40B4-BE49-F238E27FC236}">
                  <a16:creationId xmlns:a16="http://schemas.microsoft.com/office/drawing/2014/main" id="{31962CD7-FCF3-4B19-8EBE-6BBE58CAB678}"/>
                </a:ext>
              </a:extLst>
            </p:cNvPr>
            <p:cNvSpPr/>
            <p:nvPr/>
          </p:nvSpPr>
          <p:spPr>
            <a:xfrm>
              <a:off x="328067" y="2003093"/>
              <a:ext cx="3736773" cy="610978"/>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9DEA1B7A-4E5A-41AE-9D10-E8A59C2D9016}"/>
                </a:ext>
              </a:extLst>
            </p:cNvPr>
            <p:cNvGrpSpPr/>
            <p:nvPr/>
          </p:nvGrpSpPr>
          <p:grpSpPr>
            <a:xfrm>
              <a:off x="228176" y="1319346"/>
              <a:ext cx="4842773" cy="3297419"/>
              <a:chOff x="228176" y="1319346"/>
              <a:chExt cx="4842773" cy="3297419"/>
            </a:xfrm>
          </p:grpSpPr>
          <p:grpSp>
            <p:nvGrpSpPr>
              <p:cNvPr id="28" name="Group 27">
                <a:extLst>
                  <a:ext uri="{FF2B5EF4-FFF2-40B4-BE49-F238E27FC236}">
                    <a16:creationId xmlns:a16="http://schemas.microsoft.com/office/drawing/2014/main" id="{64342A47-F983-462B-81EE-427ACE2F0AA7}"/>
                  </a:ext>
                </a:extLst>
              </p:cNvPr>
              <p:cNvGrpSpPr/>
              <p:nvPr/>
            </p:nvGrpSpPr>
            <p:grpSpPr>
              <a:xfrm>
                <a:off x="380946" y="1978308"/>
                <a:ext cx="3633110" cy="647031"/>
                <a:chOff x="380946" y="2223760"/>
                <a:chExt cx="3633110" cy="647031"/>
              </a:xfrm>
            </p:grpSpPr>
            <p:sp>
              <p:nvSpPr>
                <p:cNvPr id="22" name="TextBox 21">
                  <a:extLst>
                    <a:ext uri="{FF2B5EF4-FFF2-40B4-BE49-F238E27FC236}">
                      <a16:creationId xmlns:a16="http://schemas.microsoft.com/office/drawing/2014/main" id="{1D1B5EB2-8E6F-4889-BD20-49F821A9A60B}"/>
                    </a:ext>
                  </a:extLst>
                </p:cNvPr>
                <p:cNvSpPr txBox="1"/>
                <p:nvPr/>
              </p:nvSpPr>
              <p:spPr>
                <a:xfrm>
                  <a:off x="380946" y="2223760"/>
                  <a:ext cx="3633110" cy="369332"/>
                </a:xfrm>
                <a:prstGeom prst="rect">
                  <a:avLst/>
                </a:prstGeom>
                <a:noFill/>
              </p:spPr>
              <p:txBody>
                <a:bodyPr wrap="none" rtlCol="0">
                  <a:spAutoFit/>
                </a:bodyPr>
                <a:lstStyle/>
                <a:p>
                  <a:r>
                    <a:rPr lang="en-US" dirty="0"/>
                    <a:t>Requires Lambda </a:t>
                  </a:r>
                  <a:r>
                    <a:rPr lang="en-US" b="1" dirty="0"/>
                    <a:t>invoke</a:t>
                  </a:r>
                  <a:r>
                    <a:rPr lang="en-US" dirty="0"/>
                    <a:t> permissions</a:t>
                  </a:r>
                </a:p>
              </p:txBody>
            </p:sp>
            <p:sp>
              <p:nvSpPr>
                <p:cNvPr id="24" name="TextBox 23">
                  <a:extLst>
                    <a:ext uri="{FF2B5EF4-FFF2-40B4-BE49-F238E27FC236}">
                      <a16:creationId xmlns:a16="http://schemas.microsoft.com/office/drawing/2014/main" id="{D24E3DC3-03C9-4FAA-9EA4-4397A66D4DDF}"/>
                    </a:ext>
                  </a:extLst>
                </p:cNvPr>
                <p:cNvSpPr txBox="1"/>
                <p:nvPr/>
              </p:nvSpPr>
              <p:spPr>
                <a:xfrm>
                  <a:off x="579430" y="2501459"/>
                  <a:ext cx="3236142" cy="369332"/>
                </a:xfrm>
                <a:prstGeom prst="rect">
                  <a:avLst/>
                </a:prstGeom>
                <a:noFill/>
              </p:spPr>
              <p:txBody>
                <a:bodyPr wrap="none" rtlCol="0">
                  <a:spAutoFit/>
                </a:bodyPr>
                <a:lstStyle/>
                <a:p>
                  <a:r>
                    <a:rPr lang="en-US" i="1" dirty="0"/>
                    <a:t>“upstream svc </a:t>
                  </a:r>
                  <a:r>
                    <a:rPr lang="en-US" b="1" i="1" dirty="0"/>
                    <a:t>invoking</a:t>
                  </a:r>
                  <a:r>
                    <a:rPr lang="en-US" i="1" dirty="0"/>
                    <a:t> lambda”</a:t>
                  </a:r>
                </a:p>
              </p:txBody>
            </p:sp>
          </p:grpSp>
          <p:sp>
            <p:nvSpPr>
              <p:cNvPr id="27" name="TextBox 26">
                <a:extLst>
                  <a:ext uri="{FF2B5EF4-FFF2-40B4-BE49-F238E27FC236}">
                    <a16:creationId xmlns:a16="http://schemas.microsoft.com/office/drawing/2014/main" id="{365B9064-7651-42A3-8242-C6321C5CDC29}"/>
                  </a:ext>
                </a:extLst>
              </p:cNvPr>
              <p:cNvSpPr txBox="1"/>
              <p:nvPr/>
            </p:nvSpPr>
            <p:spPr>
              <a:xfrm>
                <a:off x="228176" y="3047105"/>
                <a:ext cx="4842773" cy="1569660"/>
              </a:xfrm>
              <a:prstGeom prst="rect">
                <a:avLst/>
              </a:prstGeom>
              <a:noFill/>
            </p:spPr>
            <p:txBody>
              <a:bodyPr wrap="square" rtlCol="0">
                <a:spAutoFit/>
              </a:bodyPr>
              <a:lstStyle/>
              <a:p>
                <a:r>
                  <a:rPr lang="en-US" sz="800" b="0" i="0" dirty="0">
                    <a:solidFill>
                      <a:srgbClr val="986801"/>
                    </a:solidFill>
                    <a:effectLst/>
                    <a:latin typeface="Courier New" panose="02070309020205020404" pitchFamily="49" charset="0"/>
                    <a:cs typeface="Courier New" panose="02070309020205020404" pitchFamily="49" charset="0"/>
                  </a:rPr>
                  <a:t>"Statement"</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"Effect"</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"Allow"</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"Principal"</a:t>
                </a:r>
                <a:r>
                  <a:rPr lang="en-US" sz="800" b="0" i="0" dirty="0">
                    <a:solidFill>
                      <a:srgbClr val="16191F"/>
                    </a:solidFill>
                    <a:effectLst/>
                    <a:latin typeface="Courier New" panose="02070309020205020404" pitchFamily="49" charset="0"/>
                    <a:cs typeface="Courier New" panose="02070309020205020404" pitchFamily="49" charset="0"/>
                  </a:rPr>
                  <a:t>: { </a:t>
                </a:r>
                <a:r>
                  <a:rPr lang="en-US" sz="800" b="0" i="0" dirty="0">
                    <a:solidFill>
                      <a:srgbClr val="986801"/>
                    </a:solidFill>
                    <a:effectLst/>
                    <a:latin typeface="Courier New" panose="02070309020205020404" pitchFamily="49" charset="0"/>
                    <a:cs typeface="Courier New" panose="02070309020205020404" pitchFamily="49" charset="0"/>
                  </a:rPr>
                  <a:t>"Service"</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"s3.amazonaws.com"</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"Action"</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a:t>
                </a:r>
                <a:r>
                  <a:rPr lang="en-US" sz="800" b="0" i="0" dirty="0" err="1">
                    <a:solidFill>
                      <a:srgbClr val="0B6125"/>
                    </a:solidFill>
                    <a:effectLst/>
                    <a:latin typeface="Courier New" panose="02070309020205020404" pitchFamily="49" charset="0"/>
                    <a:cs typeface="Courier New" panose="02070309020205020404" pitchFamily="49" charset="0"/>
                  </a:rPr>
                  <a:t>lambda:InvokeFunction</a:t>
                </a:r>
                <a:r>
                  <a:rPr lang="en-US" sz="800" b="0" i="0" dirty="0">
                    <a:solidFill>
                      <a:srgbClr val="0B6125"/>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"Resource"</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"arn:aws:lambda:us-east-2:123456789012:function:my-function"</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"Condition"</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err="1">
                    <a:solidFill>
                      <a:srgbClr val="986801"/>
                    </a:solidFill>
                    <a:effectLst/>
                    <a:latin typeface="Courier New" panose="02070309020205020404" pitchFamily="49" charset="0"/>
                    <a:cs typeface="Courier New" panose="02070309020205020404" pitchFamily="49" charset="0"/>
                  </a:rPr>
                  <a:t>StringEquals</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 { </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err="1">
                    <a:solidFill>
                      <a:srgbClr val="986801"/>
                    </a:solidFill>
                    <a:effectLst/>
                    <a:latin typeface="Courier New" panose="02070309020205020404" pitchFamily="49" charset="0"/>
                    <a:cs typeface="Courier New" panose="02070309020205020404" pitchFamily="49" charset="0"/>
                  </a:rPr>
                  <a:t>AWS:SourceAccount</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"123456789012"</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err="1">
                    <a:solidFill>
                      <a:srgbClr val="986801"/>
                    </a:solidFill>
                    <a:effectLst/>
                    <a:latin typeface="Courier New" panose="02070309020205020404" pitchFamily="49" charset="0"/>
                    <a:cs typeface="Courier New" panose="02070309020205020404" pitchFamily="49" charset="0"/>
                  </a:rPr>
                  <a:t>ArnLike</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 { </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err="1">
                    <a:solidFill>
                      <a:srgbClr val="986801"/>
                    </a:solidFill>
                    <a:effectLst/>
                    <a:latin typeface="Courier New" panose="02070309020205020404" pitchFamily="49" charset="0"/>
                    <a:cs typeface="Courier New" panose="02070309020205020404" pitchFamily="49" charset="0"/>
                  </a:rPr>
                  <a:t>AWS:SourceArn</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"arn:aws:s3:::my-bucket"</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b="0" i="0" dirty="0">
                    <a:solidFill>
                      <a:srgbClr val="16191F"/>
                    </a:solidFill>
                    <a:effectLst/>
                    <a:latin typeface="Courier New" panose="02070309020205020404" pitchFamily="49" charset="0"/>
                    <a:cs typeface="Courier New" panose="02070309020205020404" pitchFamily="49" charset="0"/>
                  </a:rPr>
                  <a:t>]</a:t>
                </a:r>
                <a:endParaRPr lang="en-US" sz="800" dirty="0">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594E1540-34A0-4788-AFB3-814BBC08A4ED}"/>
                  </a:ext>
                </a:extLst>
              </p:cNvPr>
              <p:cNvSpPr txBox="1"/>
              <p:nvPr/>
            </p:nvSpPr>
            <p:spPr>
              <a:xfrm>
                <a:off x="795176" y="2757469"/>
                <a:ext cx="2953822" cy="369332"/>
              </a:xfrm>
              <a:prstGeom prst="rect">
                <a:avLst/>
              </a:prstGeom>
              <a:noFill/>
            </p:spPr>
            <p:txBody>
              <a:bodyPr wrap="none" rtlCol="0">
                <a:spAutoFit/>
              </a:bodyPr>
              <a:lstStyle/>
              <a:p>
                <a:r>
                  <a:rPr lang="en-US" dirty="0"/>
                  <a:t>Lambda Resource-side Policy:</a:t>
                </a:r>
              </a:p>
            </p:txBody>
          </p:sp>
          <p:sp>
            <p:nvSpPr>
              <p:cNvPr id="36" name="Arrow: Up 35">
                <a:extLst>
                  <a:ext uri="{FF2B5EF4-FFF2-40B4-BE49-F238E27FC236}">
                    <a16:creationId xmlns:a16="http://schemas.microsoft.com/office/drawing/2014/main" id="{8C8E383D-420C-4761-9B76-0B34C97B1A21}"/>
                  </a:ext>
                </a:extLst>
              </p:cNvPr>
              <p:cNvSpPr/>
              <p:nvPr/>
            </p:nvSpPr>
            <p:spPr>
              <a:xfrm>
                <a:off x="2533795" y="1319346"/>
                <a:ext cx="698016" cy="683747"/>
              </a:xfrm>
              <a:prstGeom prst="up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42" name="Group 41">
            <a:extLst>
              <a:ext uri="{FF2B5EF4-FFF2-40B4-BE49-F238E27FC236}">
                <a16:creationId xmlns:a16="http://schemas.microsoft.com/office/drawing/2014/main" id="{76EB1A2E-1DB1-4AB2-9E64-1BF1CC4194D8}"/>
              </a:ext>
            </a:extLst>
          </p:cNvPr>
          <p:cNvGrpSpPr/>
          <p:nvPr/>
        </p:nvGrpSpPr>
        <p:grpSpPr>
          <a:xfrm>
            <a:off x="4459182" y="2223764"/>
            <a:ext cx="4623830" cy="2425038"/>
            <a:chOff x="4459182" y="2223764"/>
            <a:chExt cx="4623830" cy="2425038"/>
          </a:xfrm>
        </p:grpSpPr>
        <p:sp>
          <p:nvSpPr>
            <p:cNvPr id="35" name="Rectangle: Rounded Corners 34">
              <a:extLst>
                <a:ext uri="{FF2B5EF4-FFF2-40B4-BE49-F238E27FC236}">
                  <a16:creationId xmlns:a16="http://schemas.microsoft.com/office/drawing/2014/main" id="{167E35D4-DEF5-4217-B4FE-CDC97B1281F7}"/>
                </a:ext>
              </a:extLst>
            </p:cNvPr>
            <p:cNvSpPr/>
            <p:nvPr/>
          </p:nvSpPr>
          <p:spPr>
            <a:xfrm>
              <a:off x="4501911" y="2538497"/>
              <a:ext cx="4581101" cy="610978"/>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4050F90B-D90E-4C2E-A5F5-F7624AE2441A}"/>
                </a:ext>
              </a:extLst>
            </p:cNvPr>
            <p:cNvGrpSpPr/>
            <p:nvPr/>
          </p:nvGrpSpPr>
          <p:grpSpPr>
            <a:xfrm>
              <a:off x="4459182" y="2223764"/>
              <a:ext cx="4623830" cy="2425038"/>
              <a:chOff x="4459182" y="2223764"/>
              <a:chExt cx="4623830" cy="2425038"/>
            </a:xfrm>
          </p:grpSpPr>
          <p:grpSp>
            <p:nvGrpSpPr>
              <p:cNvPr id="29" name="Group 28">
                <a:extLst>
                  <a:ext uri="{FF2B5EF4-FFF2-40B4-BE49-F238E27FC236}">
                    <a16:creationId xmlns:a16="http://schemas.microsoft.com/office/drawing/2014/main" id="{1CE358AD-A9AD-4ED0-89D4-15F3E87E672D}"/>
                  </a:ext>
                </a:extLst>
              </p:cNvPr>
              <p:cNvGrpSpPr/>
              <p:nvPr/>
            </p:nvGrpSpPr>
            <p:grpSpPr>
              <a:xfrm>
                <a:off x="4459182" y="2490843"/>
                <a:ext cx="4623830" cy="636411"/>
                <a:chOff x="4459182" y="2692849"/>
                <a:chExt cx="4623830" cy="636411"/>
              </a:xfrm>
            </p:grpSpPr>
            <p:sp>
              <p:nvSpPr>
                <p:cNvPr id="23" name="TextBox 22">
                  <a:extLst>
                    <a:ext uri="{FF2B5EF4-FFF2-40B4-BE49-F238E27FC236}">
                      <a16:creationId xmlns:a16="http://schemas.microsoft.com/office/drawing/2014/main" id="{570599A7-0756-4992-B572-CF03FC3386E5}"/>
                    </a:ext>
                  </a:extLst>
                </p:cNvPr>
                <p:cNvSpPr txBox="1"/>
                <p:nvPr/>
              </p:nvSpPr>
              <p:spPr>
                <a:xfrm>
                  <a:off x="5025696" y="2692849"/>
                  <a:ext cx="3186000" cy="369332"/>
                </a:xfrm>
                <a:prstGeom prst="rect">
                  <a:avLst/>
                </a:prstGeom>
                <a:noFill/>
              </p:spPr>
              <p:txBody>
                <a:bodyPr wrap="none" rtlCol="0">
                  <a:spAutoFit/>
                </a:bodyPr>
                <a:lstStyle/>
                <a:p>
                  <a:r>
                    <a:rPr lang="en-US" dirty="0"/>
                    <a:t>Requires Lambda </a:t>
                  </a:r>
                  <a:r>
                    <a:rPr lang="en-US" b="1" dirty="0"/>
                    <a:t>execution</a:t>
                  </a:r>
                  <a:r>
                    <a:rPr lang="en-US" dirty="0"/>
                    <a:t> role</a:t>
                  </a:r>
                </a:p>
              </p:txBody>
            </p:sp>
            <p:sp>
              <p:nvSpPr>
                <p:cNvPr id="26" name="TextBox 25">
                  <a:extLst>
                    <a:ext uri="{FF2B5EF4-FFF2-40B4-BE49-F238E27FC236}">
                      <a16:creationId xmlns:a16="http://schemas.microsoft.com/office/drawing/2014/main" id="{BC73DA19-7A27-4BEF-9EE9-5E24BA6200F9}"/>
                    </a:ext>
                  </a:extLst>
                </p:cNvPr>
                <p:cNvSpPr txBox="1"/>
                <p:nvPr/>
              </p:nvSpPr>
              <p:spPr>
                <a:xfrm>
                  <a:off x="4459182" y="2959928"/>
                  <a:ext cx="4623830" cy="369332"/>
                </a:xfrm>
                <a:prstGeom prst="rect">
                  <a:avLst/>
                </a:prstGeom>
                <a:noFill/>
              </p:spPr>
              <p:txBody>
                <a:bodyPr wrap="none" rtlCol="0">
                  <a:spAutoFit/>
                </a:bodyPr>
                <a:lstStyle/>
                <a:p>
                  <a:r>
                    <a:rPr lang="en-US" i="1" dirty="0"/>
                    <a:t>“lambda </a:t>
                  </a:r>
                  <a:r>
                    <a:rPr lang="en-US" b="1" i="1" dirty="0"/>
                    <a:t>executing</a:t>
                  </a:r>
                  <a:r>
                    <a:rPr lang="en-US" i="1" dirty="0"/>
                    <a:t> API call on downstream svc”</a:t>
                  </a:r>
                </a:p>
              </p:txBody>
            </p:sp>
          </p:grpSp>
          <p:sp>
            <p:nvSpPr>
              <p:cNvPr id="31" name="TextBox 30">
                <a:extLst>
                  <a:ext uri="{FF2B5EF4-FFF2-40B4-BE49-F238E27FC236}">
                    <a16:creationId xmlns:a16="http://schemas.microsoft.com/office/drawing/2014/main" id="{4057D63A-6EA5-4958-BC36-E747B116B5F0}"/>
                  </a:ext>
                </a:extLst>
              </p:cNvPr>
              <p:cNvSpPr txBox="1"/>
              <p:nvPr/>
            </p:nvSpPr>
            <p:spPr>
              <a:xfrm>
                <a:off x="5375139" y="3171474"/>
                <a:ext cx="3540685" cy="1477328"/>
              </a:xfrm>
              <a:prstGeom prst="rect">
                <a:avLst/>
              </a:prstGeom>
              <a:noFill/>
            </p:spPr>
            <p:txBody>
              <a:bodyPr wrap="square" rtlCol="0">
                <a:spAutoFit/>
              </a:bodyPr>
              <a:lstStyle/>
              <a:p>
                <a:r>
                  <a:rPr lang="en-US" dirty="0"/>
                  <a:t>Roles have 2 parts:</a:t>
                </a:r>
              </a:p>
              <a:p>
                <a:pPr marL="342900" indent="-342900">
                  <a:buAutoNum type="arabicParenR"/>
                </a:pPr>
                <a:r>
                  <a:rPr lang="en-US" dirty="0"/>
                  <a:t>Role with PD (permission)</a:t>
                </a:r>
              </a:p>
              <a:p>
                <a:pPr marL="342900" indent="-342900">
                  <a:buAutoNum type="arabicParenR"/>
                </a:pPr>
                <a:r>
                  <a:rPr lang="en-US" dirty="0"/>
                  <a:t>Trust relationship to allow principal (Lambda) to assume role</a:t>
                </a:r>
              </a:p>
            </p:txBody>
          </p:sp>
          <p:sp>
            <p:nvSpPr>
              <p:cNvPr id="38" name="Arrow: Up 37">
                <a:extLst>
                  <a:ext uri="{FF2B5EF4-FFF2-40B4-BE49-F238E27FC236}">
                    <a16:creationId xmlns:a16="http://schemas.microsoft.com/office/drawing/2014/main" id="{404D6A0E-D674-4EEA-83AC-821DD76A16D1}"/>
                  </a:ext>
                </a:extLst>
              </p:cNvPr>
              <p:cNvSpPr/>
              <p:nvPr/>
            </p:nvSpPr>
            <p:spPr>
              <a:xfrm>
                <a:off x="5679452" y="2223764"/>
                <a:ext cx="698016" cy="307851"/>
              </a:xfrm>
              <a:prstGeom prst="up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4156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922C-7213-4CF7-9007-22B4F08FF2EA}"/>
              </a:ext>
            </a:extLst>
          </p:cNvPr>
          <p:cNvSpPr>
            <a:spLocks noGrp="1"/>
          </p:cNvSpPr>
          <p:nvPr>
            <p:ph type="title"/>
          </p:nvPr>
        </p:nvSpPr>
        <p:spPr>
          <a:xfrm>
            <a:off x="805778" y="1"/>
            <a:ext cx="7548179" cy="560552"/>
          </a:xfrm>
          <a:prstGeom prst="rect">
            <a:avLst/>
          </a:prstGeom>
        </p:spPr>
        <p:txBody>
          <a:bodyPr/>
          <a:lstStyle/>
          <a:p>
            <a:r>
              <a:rPr lang="en-US" dirty="0"/>
              <a:t>Lambda Execution role for DDB</a:t>
            </a:r>
          </a:p>
        </p:txBody>
      </p:sp>
      <p:sp>
        <p:nvSpPr>
          <p:cNvPr id="4" name="TextBox 3">
            <a:extLst>
              <a:ext uri="{FF2B5EF4-FFF2-40B4-BE49-F238E27FC236}">
                <a16:creationId xmlns:a16="http://schemas.microsoft.com/office/drawing/2014/main" id="{F8CAFE7E-BBF2-434A-9C3F-2CA8FE44746A}"/>
              </a:ext>
            </a:extLst>
          </p:cNvPr>
          <p:cNvSpPr txBox="1"/>
          <p:nvPr/>
        </p:nvSpPr>
        <p:spPr>
          <a:xfrm>
            <a:off x="470301" y="1137764"/>
            <a:ext cx="3514104" cy="3323987"/>
          </a:xfrm>
          <a:prstGeom prst="rect">
            <a:avLst/>
          </a:prstGeom>
          <a:no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"Version"</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"2012-10-17"</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"Statement"</a:t>
            </a:r>
            <a:r>
              <a:rPr lang="en-US" sz="1400" b="0" i="0" dirty="0">
                <a:solidFill>
                  <a:srgbClr val="16191F"/>
                </a:solidFill>
                <a:effectLst/>
                <a:latin typeface="Courier New" panose="02070309020205020404" pitchFamily="49" charset="0"/>
                <a:cs typeface="Courier New" panose="02070309020205020404" pitchFamily="49" charset="0"/>
              </a:rPr>
              <a:t>: [</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"Effect"</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"Allow"</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"Action"</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dynamodb:PutItem</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logs:CreateLogGroup</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a:t>
            </a:r>
            <a:endParaRPr lang="en-US" sz="1400" dirty="0">
              <a:solidFill>
                <a:srgbClr val="0B6125"/>
              </a:solidFill>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logs:CreateLogStream</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logs:</a:t>
            </a:r>
            <a:r>
              <a:rPr lang="en-US" sz="1400" dirty="0" err="1">
                <a:solidFill>
                  <a:srgbClr val="0B6125"/>
                </a:solidFill>
                <a:latin typeface="Courier New" panose="02070309020205020404" pitchFamily="49" charset="0"/>
                <a:cs typeface="Courier New" panose="02070309020205020404" pitchFamily="49" charset="0"/>
              </a:rPr>
              <a:t>PutL</a:t>
            </a:r>
            <a:r>
              <a:rPr lang="en-US" sz="1400" b="0" i="0" dirty="0" err="1">
                <a:solidFill>
                  <a:srgbClr val="0B6125"/>
                </a:solidFill>
                <a:effectLst/>
                <a:latin typeface="Courier New" panose="02070309020205020404" pitchFamily="49" charset="0"/>
                <a:cs typeface="Courier New" panose="02070309020205020404" pitchFamily="49" charset="0"/>
              </a:rPr>
              <a:t>ogEvents</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"Resource"</a:t>
            </a:r>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0148CAC-7C75-4378-B6E1-09D4CE04FC41}"/>
              </a:ext>
            </a:extLst>
          </p:cNvPr>
          <p:cNvSpPr txBox="1"/>
          <p:nvPr/>
        </p:nvSpPr>
        <p:spPr>
          <a:xfrm>
            <a:off x="805778" y="768740"/>
            <a:ext cx="4572000" cy="369332"/>
          </a:xfrm>
          <a:prstGeom prst="rect">
            <a:avLst/>
          </a:prstGeom>
          <a:noFill/>
        </p:spPr>
        <p:txBody>
          <a:bodyPr wrap="square">
            <a:spAutoFit/>
          </a:bodyPr>
          <a:lstStyle/>
          <a:p>
            <a:pPr marL="342900" indent="-342900">
              <a:buAutoNum type="arabicParenR"/>
            </a:pPr>
            <a:r>
              <a:rPr lang="en-US" dirty="0"/>
              <a:t>Role with PD (permission)</a:t>
            </a:r>
          </a:p>
        </p:txBody>
      </p:sp>
      <p:sp>
        <p:nvSpPr>
          <p:cNvPr id="8" name="TextBox 7">
            <a:extLst>
              <a:ext uri="{FF2B5EF4-FFF2-40B4-BE49-F238E27FC236}">
                <a16:creationId xmlns:a16="http://schemas.microsoft.com/office/drawing/2014/main" id="{1699D226-CB39-435E-8079-AC49821A50FD}"/>
              </a:ext>
            </a:extLst>
          </p:cNvPr>
          <p:cNvSpPr txBox="1"/>
          <p:nvPr/>
        </p:nvSpPr>
        <p:spPr>
          <a:xfrm>
            <a:off x="4575061" y="768740"/>
            <a:ext cx="4572000" cy="369332"/>
          </a:xfrm>
          <a:prstGeom prst="rect">
            <a:avLst/>
          </a:prstGeom>
          <a:noFill/>
        </p:spPr>
        <p:txBody>
          <a:bodyPr wrap="square">
            <a:spAutoFit/>
          </a:bodyPr>
          <a:lstStyle/>
          <a:p>
            <a:pPr marL="342900" indent="-342900">
              <a:buFont typeface="+mj-lt"/>
              <a:buAutoNum type="arabicParenR" startAt="2"/>
            </a:pPr>
            <a:r>
              <a:rPr lang="en-US" dirty="0"/>
              <a:t>Trust relationship (trust-</a:t>
            </a:r>
            <a:r>
              <a:rPr lang="en-US" dirty="0" err="1"/>
              <a:t>policy.json</a:t>
            </a:r>
            <a:r>
              <a:rPr lang="en-US" dirty="0"/>
              <a:t>)</a:t>
            </a:r>
          </a:p>
        </p:txBody>
      </p:sp>
      <p:sp>
        <p:nvSpPr>
          <p:cNvPr id="9" name="TextBox 8">
            <a:extLst>
              <a:ext uri="{FF2B5EF4-FFF2-40B4-BE49-F238E27FC236}">
                <a16:creationId xmlns:a16="http://schemas.microsoft.com/office/drawing/2014/main" id="{E1FB77FB-208B-4CC8-9D9B-E7B9563F1839}"/>
              </a:ext>
            </a:extLst>
          </p:cNvPr>
          <p:cNvSpPr txBox="1"/>
          <p:nvPr/>
        </p:nvSpPr>
        <p:spPr>
          <a:xfrm>
            <a:off x="4173265" y="1137764"/>
            <a:ext cx="4588115" cy="2677656"/>
          </a:xfrm>
          <a:prstGeom prst="rect">
            <a:avLst/>
          </a:prstGeom>
          <a:noFill/>
          <a:ln>
            <a:solidFill>
              <a:schemeClr val="tx1"/>
            </a:solidFill>
          </a:ln>
        </p:spPr>
        <p:txBody>
          <a:bodyPr wrap="none" rtlCol="0">
            <a:spAutoFit/>
          </a:bodyPr>
          <a:lstStyle/>
          <a:p>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"Version"</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"2012-10-17"</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"Statement"</a:t>
            </a:r>
            <a:r>
              <a:rPr lang="en-US" sz="1400" b="0" i="0" dirty="0">
                <a:solidFill>
                  <a:srgbClr val="16191F"/>
                </a:solidFill>
                <a:effectLst/>
                <a:latin typeface="Courier New" panose="02070309020205020404" pitchFamily="49" charset="0"/>
                <a:cs typeface="Courier New" panose="02070309020205020404" pitchFamily="49" charset="0"/>
              </a:rPr>
              <a:t>: [</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"Effect"</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"Allow"</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"Principal"</a:t>
            </a:r>
            <a:r>
              <a:rPr lang="en-US" sz="1400" b="0" i="0" dirty="0">
                <a:solidFill>
                  <a:srgbClr val="16191F"/>
                </a:solidFill>
                <a:effectLst/>
                <a:latin typeface="Courier New" panose="02070309020205020404" pitchFamily="49" charset="0"/>
                <a:cs typeface="Courier New" panose="02070309020205020404" pitchFamily="49" charset="0"/>
              </a:rPr>
              <a:t>: {</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"Service"</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"lambda.amazonaws.com“</a:t>
            </a:r>
            <a:endParaRPr lang="en-US" sz="1400" b="0" i="0" dirty="0">
              <a:solidFill>
                <a:srgbClr val="16191F"/>
              </a:solidFill>
              <a:effectLst/>
              <a:latin typeface="Courier New" panose="02070309020205020404" pitchFamily="49" charset="0"/>
              <a:cs typeface="Courier New" panose="02070309020205020404" pitchFamily="49" charset="0"/>
            </a:endParaRP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"Action"</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sts:AssumeRole</a:t>
            </a:r>
            <a:r>
              <a:rPr lang="en-US" sz="1400" b="0" i="0" dirty="0">
                <a:solidFill>
                  <a:srgbClr val="0B6125"/>
                </a:solidFill>
                <a:effectLst/>
                <a:latin typeface="Courier New" panose="02070309020205020404" pitchFamily="49" charset="0"/>
                <a:cs typeface="Courier New" panose="02070309020205020404" pitchFamily="49" charset="0"/>
              </a:rPr>
              <a:t>“</a:t>
            </a:r>
            <a:endParaRPr lang="en-US" sz="1400" b="0" i="0" dirty="0">
              <a:solidFill>
                <a:srgbClr val="16191F"/>
              </a:solidFill>
              <a:effectLst/>
              <a:latin typeface="Courier New" panose="02070309020205020404" pitchFamily="49" charset="0"/>
              <a:cs typeface="Courier New" panose="02070309020205020404" pitchFamily="49" charset="0"/>
            </a:endParaRP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b="0" i="0" dirty="0">
                <a:solidFill>
                  <a:srgbClr val="16191F"/>
                </a:solidFill>
                <a:effectLst/>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CE99CFE4-0F76-4F0B-AAEA-063BB270A052}"/>
              </a:ext>
            </a:extLst>
          </p:cNvPr>
          <p:cNvSpPr txBox="1"/>
          <p:nvPr/>
        </p:nvSpPr>
        <p:spPr>
          <a:xfrm>
            <a:off x="4173265" y="3861586"/>
            <a:ext cx="4588116" cy="400110"/>
          </a:xfrm>
          <a:prstGeom prst="rect">
            <a:avLst/>
          </a:prstGeom>
          <a:noFill/>
          <a:ln>
            <a:solidFill>
              <a:schemeClr val="tx1"/>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aws</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iam</a:t>
            </a:r>
            <a:r>
              <a:rPr lang="en-US" sz="1000" dirty="0">
                <a:latin typeface="Courier New" panose="02070309020205020404" pitchFamily="49" charset="0"/>
                <a:cs typeface="Courier New" panose="02070309020205020404" pitchFamily="49" charset="0"/>
              </a:rPr>
              <a:t> create-role --role-name lambda-ex \n</a:t>
            </a:r>
          </a:p>
          <a:p>
            <a:r>
              <a:rPr lang="en-US" sz="1000" dirty="0">
                <a:latin typeface="Courier New" panose="02070309020205020404" pitchFamily="49" charset="0"/>
                <a:cs typeface="Courier New" panose="02070309020205020404" pitchFamily="49" charset="0"/>
              </a:rPr>
              <a:t>--assume-role-policy-document file://trust-policy.json</a:t>
            </a:r>
          </a:p>
        </p:txBody>
      </p:sp>
      <p:sp>
        <p:nvSpPr>
          <p:cNvPr id="11" name="TextBox 10">
            <a:extLst>
              <a:ext uri="{FF2B5EF4-FFF2-40B4-BE49-F238E27FC236}">
                <a16:creationId xmlns:a16="http://schemas.microsoft.com/office/drawing/2014/main" id="{9D765E61-8FCF-4CCD-8579-BF9DC3729BE3}"/>
              </a:ext>
            </a:extLst>
          </p:cNvPr>
          <p:cNvSpPr txBox="1"/>
          <p:nvPr/>
        </p:nvSpPr>
        <p:spPr>
          <a:xfrm>
            <a:off x="4173265" y="4308260"/>
            <a:ext cx="4588116" cy="553998"/>
          </a:xfrm>
          <a:prstGeom prst="rect">
            <a:avLst/>
          </a:prstGeom>
          <a:noFill/>
          <a:ln>
            <a:solidFill>
              <a:schemeClr val="tx1"/>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aws</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iam</a:t>
            </a:r>
            <a:r>
              <a:rPr lang="en-US" sz="1000" dirty="0">
                <a:latin typeface="Courier New" panose="02070309020205020404" pitchFamily="49" charset="0"/>
                <a:cs typeface="Courier New" panose="02070309020205020404" pitchFamily="49" charset="0"/>
              </a:rPr>
              <a:t> attach-role-policy --role-name lambda-ex --policy-</a:t>
            </a:r>
            <a:r>
              <a:rPr lang="en-US" sz="1000" dirty="0" err="1">
                <a:latin typeface="Courier New" panose="02070309020205020404" pitchFamily="49" charset="0"/>
                <a:cs typeface="Courier New" panose="02070309020205020404" pitchFamily="49" charset="0"/>
              </a:rPr>
              <a:t>arn</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arn:aws:iam</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aws:policy</a:t>
            </a:r>
            <a:r>
              <a:rPr lang="en-US" sz="1000" dirty="0">
                <a:latin typeface="Courier New" panose="02070309020205020404" pitchFamily="49" charset="0"/>
                <a:cs typeface="Courier New" panose="02070309020205020404" pitchFamily="49" charset="0"/>
              </a:rPr>
              <a:t>/service-role/NameOfLambdaRoleYouCreatedInStep1</a:t>
            </a:r>
          </a:p>
        </p:txBody>
      </p:sp>
    </p:spTree>
    <p:extLst>
      <p:ext uri="{BB962C8B-B14F-4D97-AF65-F5344CB8AC3E}">
        <p14:creationId xmlns:p14="http://schemas.microsoft.com/office/powerpoint/2010/main" val="17717417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6607-819A-480D-98A4-929355722FED}"/>
              </a:ext>
            </a:extLst>
          </p:cNvPr>
          <p:cNvSpPr>
            <a:spLocks noGrp="1"/>
          </p:cNvSpPr>
          <p:nvPr>
            <p:ph type="title"/>
          </p:nvPr>
        </p:nvSpPr>
        <p:spPr>
          <a:xfrm>
            <a:off x="805778" y="1"/>
            <a:ext cx="7548179" cy="560552"/>
          </a:xfrm>
          <a:prstGeom prst="rect">
            <a:avLst/>
          </a:prstGeom>
        </p:spPr>
        <p:txBody>
          <a:bodyPr/>
          <a:lstStyle/>
          <a:p>
            <a:r>
              <a:rPr lang="en-US" dirty="0"/>
              <a:t>Anatomy of a Lambda Function</a:t>
            </a:r>
          </a:p>
        </p:txBody>
      </p:sp>
      <p:sp>
        <p:nvSpPr>
          <p:cNvPr id="3" name="Content Placeholder 2">
            <a:extLst>
              <a:ext uri="{FF2B5EF4-FFF2-40B4-BE49-F238E27FC236}">
                <a16:creationId xmlns:a16="http://schemas.microsoft.com/office/drawing/2014/main" id="{EE9144D7-D598-431C-9D58-F11DD4886983}"/>
              </a:ext>
            </a:extLst>
          </p:cNvPr>
          <p:cNvSpPr>
            <a:spLocks noGrp="1"/>
          </p:cNvSpPr>
          <p:nvPr>
            <p:ph idx="1"/>
          </p:nvPr>
        </p:nvSpPr>
        <p:spPr/>
        <p:txBody>
          <a:bodyPr/>
          <a:lstStyle/>
          <a:p>
            <a:pPr marL="0" indent="0">
              <a:buNone/>
            </a:pPr>
            <a:r>
              <a:rPr lang="en-US" sz="1000" b="0" i="0" dirty="0">
                <a:solidFill>
                  <a:srgbClr val="16191F"/>
                </a:solidFill>
                <a:effectLst/>
                <a:latin typeface="Monaco"/>
              </a:rPr>
              <a:t>def </a:t>
            </a:r>
            <a:r>
              <a:rPr lang="en-US" sz="1000" b="0" i="0" dirty="0" err="1">
                <a:solidFill>
                  <a:srgbClr val="4078F2"/>
                </a:solidFill>
                <a:effectLst/>
                <a:latin typeface="Monaco"/>
              </a:rPr>
              <a:t>lambda_handler</a:t>
            </a:r>
            <a:r>
              <a:rPr lang="en-US" sz="1000" b="0" i="0" dirty="0">
                <a:solidFill>
                  <a:srgbClr val="16191F"/>
                </a:solidFill>
                <a:effectLst/>
                <a:latin typeface="Monaco"/>
              </a:rPr>
              <a:t>(</a:t>
            </a:r>
            <a:r>
              <a:rPr lang="en-US" sz="1000" b="0" i="0" dirty="0">
                <a:solidFill>
                  <a:srgbClr val="794938"/>
                </a:solidFill>
                <a:effectLst/>
                <a:latin typeface="Monaco"/>
              </a:rPr>
              <a:t>event</a:t>
            </a:r>
            <a:r>
              <a:rPr lang="en-US" sz="1000" b="0" i="0" dirty="0">
                <a:solidFill>
                  <a:srgbClr val="16191F"/>
                </a:solidFill>
                <a:effectLst/>
                <a:latin typeface="Monaco"/>
              </a:rPr>
              <a:t>, context):</a:t>
            </a:r>
          </a:p>
          <a:p>
            <a:pPr marL="0" indent="0">
              <a:buNone/>
            </a:pPr>
            <a:r>
              <a:rPr lang="en-US" sz="1000" dirty="0">
                <a:solidFill>
                  <a:srgbClr val="16191F"/>
                </a:solidFill>
                <a:latin typeface="Monaco"/>
              </a:rPr>
              <a:t>	</a:t>
            </a:r>
            <a:r>
              <a:rPr lang="en-US" sz="1000" b="0" i="0" dirty="0">
                <a:solidFill>
                  <a:srgbClr val="16191F"/>
                </a:solidFill>
                <a:effectLst/>
                <a:latin typeface="Monaco"/>
              </a:rPr>
              <a:t>message = </a:t>
            </a:r>
            <a:r>
              <a:rPr lang="en-US" sz="1000" b="0" i="0" dirty="0">
                <a:solidFill>
                  <a:srgbClr val="0B6125"/>
                </a:solidFill>
                <a:effectLst/>
                <a:latin typeface="Monaco"/>
              </a:rPr>
              <a:t>'Hello {} {}!'</a:t>
            </a:r>
            <a:r>
              <a:rPr lang="en-US" sz="1000" b="0" i="0" dirty="0">
                <a:solidFill>
                  <a:srgbClr val="16191F"/>
                </a:solidFill>
                <a:effectLst/>
                <a:latin typeface="Monaco"/>
              </a:rPr>
              <a:t>.format(</a:t>
            </a:r>
            <a:r>
              <a:rPr lang="en-US" sz="1000" b="0" i="0" dirty="0">
                <a:solidFill>
                  <a:srgbClr val="794938"/>
                </a:solidFill>
                <a:effectLst/>
                <a:latin typeface="Monaco"/>
              </a:rPr>
              <a:t>event</a:t>
            </a:r>
            <a:r>
              <a:rPr lang="en-US" sz="1000" b="0" i="0" dirty="0">
                <a:solidFill>
                  <a:srgbClr val="16191F"/>
                </a:solidFill>
                <a:effectLst/>
                <a:latin typeface="Monaco"/>
              </a:rPr>
              <a:t>[</a:t>
            </a:r>
            <a:r>
              <a:rPr lang="en-US" sz="1000" b="0" i="0" dirty="0">
                <a:solidFill>
                  <a:srgbClr val="0B6125"/>
                </a:solidFill>
                <a:effectLst/>
                <a:latin typeface="Monaco"/>
              </a:rPr>
              <a:t>'</a:t>
            </a:r>
            <a:r>
              <a:rPr lang="en-US" sz="1000" b="0" i="0" dirty="0" err="1">
                <a:solidFill>
                  <a:srgbClr val="0B6125"/>
                </a:solidFill>
                <a:effectLst/>
                <a:latin typeface="Monaco"/>
              </a:rPr>
              <a:t>first_name</a:t>
            </a:r>
            <a:r>
              <a:rPr lang="en-US" sz="1000" b="0" i="0" dirty="0">
                <a:solidFill>
                  <a:srgbClr val="0B6125"/>
                </a:solidFill>
                <a:effectLst/>
                <a:latin typeface="Monaco"/>
              </a:rPr>
              <a:t>'</a:t>
            </a:r>
            <a:r>
              <a:rPr lang="en-US" sz="1000" b="0" i="0" dirty="0">
                <a:solidFill>
                  <a:srgbClr val="16191F"/>
                </a:solidFill>
                <a:effectLst/>
                <a:latin typeface="Monaco"/>
              </a:rPr>
              <a:t>], </a:t>
            </a:r>
            <a:r>
              <a:rPr lang="en-US" sz="1000" b="0" i="0" dirty="0">
                <a:solidFill>
                  <a:srgbClr val="794938"/>
                </a:solidFill>
                <a:effectLst/>
                <a:latin typeface="Monaco"/>
              </a:rPr>
              <a:t>event</a:t>
            </a:r>
            <a:r>
              <a:rPr lang="en-US" sz="1000" b="0" i="0" dirty="0">
                <a:solidFill>
                  <a:srgbClr val="16191F"/>
                </a:solidFill>
                <a:effectLst/>
                <a:latin typeface="Monaco"/>
              </a:rPr>
              <a:t>[</a:t>
            </a:r>
            <a:r>
              <a:rPr lang="en-US" sz="1000" b="0" i="0" dirty="0">
                <a:solidFill>
                  <a:srgbClr val="0B6125"/>
                </a:solidFill>
                <a:effectLst/>
                <a:latin typeface="Monaco"/>
              </a:rPr>
              <a:t>'</a:t>
            </a:r>
            <a:r>
              <a:rPr lang="en-US" sz="1000" b="0" i="0" dirty="0" err="1">
                <a:solidFill>
                  <a:srgbClr val="0B6125"/>
                </a:solidFill>
                <a:effectLst/>
                <a:latin typeface="Monaco"/>
              </a:rPr>
              <a:t>last_name</a:t>
            </a:r>
            <a:r>
              <a:rPr lang="en-US" sz="1000" b="0" i="0" dirty="0">
                <a:solidFill>
                  <a:srgbClr val="0B6125"/>
                </a:solidFill>
                <a:effectLst/>
                <a:latin typeface="Monaco"/>
              </a:rPr>
              <a:t>’</a:t>
            </a:r>
            <a:r>
              <a:rPr lang="en-US" sz="1000" b="0" i="0" dirty="0">
                <a:solidFill>
                  <a:srgbClr val="16191F"/>
                </a:solidFill>
                <a:effectLst/>
                <a:latin typeface="Monaco"/>
              </a:rPr>
              <a:t>])</a:t>
            </a:r>
          </a:p>
          <a:p>
            <a:pPr marL="0" indent="0">
              <a:buNone/>
            </a:pPr>
            <a:r>
              <a:rPr lang="en-US" sz="1000" dirty="0">
                <a:solidFill>
                  <a:srgbClr val="16191F"/>
                </a:solidFill>
                <a:latin typeface="Monaco"/>
              </a:rPr>
              <a:t>	</a:t>
            </a:r>
            <a:r>
              <a:rPr lang="en-US" sz="1000" b="0" i="0" dirty="0">
                <a:solidFill>
                  <a:srgbClr val="794938"/>
                </a:solidFill>
                <a:effectLst/>
                <a:latin typeface="Monaco"/>
              </a:rPr>
              <a:t>return</a:t>
            </a:r>
            <a:r>
              <a:rPr lang="en-US" sz="1000" b="0" i="0" dirty="0">
                <a:solidFill>
                  <a:srgbClr val="16191F"/>
                </a:solidFill>
                <a:effectLst/>
                <a:latin typeface="Monaco"/>
              </a:rPr>
              <a:t> {</a:t>
            </a:r>
          </a:p>
          <a:p>
            <a:pPr marL="0" indent="0">
              <a:buNone/>
            </a:pPr>
            <a:r>
              <a:rPr lang="en-US" sz="1000" dirty="0">
                <a:solidFill>
                  <a:srgbClr val="16191F"/>
                </a:solidFill>
                <a:latin typeface="Monaco"/>
              </a:rPr>
              <a:t>		</a:t>
            </a:r>
            <a:r>
              <a:rPr lang="en-US" sz="1000" b="0" i="0" dirty="0">
                <a:solidFill>
                  <a:srgbClr val="0B6125"/>
                </a:solidFill>
                <a:effectLst/>
                <a:latin typeface="Monaco"/>
              </a:rPr>
              <a:t>'message'</a:t>
            </a:r>
            <a:r>
              <a:rPr lang="en-US" sz="1000" b="0" i="0" dirty="0">
                <a:solidFill>
                  <a:srgbClr val="16191F"/>
                </a:solidFill>
                <a:effectLst/>
                <a:latin typeface="Monaco"/>
              </a:rPr>
              <a:t> : message</a:t>
            </a:r>
          </a:p>
          <a:p>
            <a:pPr marL="0" indent="0">
              <a:buNone/>
            </a:pPr>
            <a:r>
              <a:rPr lang="en-US" sz="1000" dirty="0">
                <a:solidFill>
                  <a:srgbClr val="16191F"/>
                </a:solidFill>
                <a:latin typeface="Monaco"/>
              </a:rPr>
              <a:t>	</a:t>
            </a:r>
            <a:r>
              <a:rPr lang="en-US" sz="1000" b="0" i="0" dirty="0">
                <a:solidFill>
                  <a:srgbClr val="16191F"/>
                </a:solidFill>
                <a:effectLst/>
                <a:latin typeface="Monaco"/>
              </a:rPr>
              <a:t>}</a:t>
            </a:r>
          </a:p>
          <a:p>
            <a:pPr marL="0" indent="0">
              <a:buNone/>
            </a:pPr>
            <a:endParaRPr lang="en-US" sz="1100" dirty="0">
              <a:latin typeface="Courier New" panose="02070309020205020404" pitchFamily="49" charset="0"/>
              <a:cs typeface="Courier New" panose="02070309020205020404" pitchFamily="49" charset="0"/>
            </a:endParaRPr>
          </a:p>
          <a:p>
            <a:pPr marL="0" indent="0">
              <a:buNone/>
            </a:pPr>
            <a:r>
              <a:rPr lang="en-US" sz="1100" b="1" dirty="0">
                <a:cs typeface="Courier New" panose="02070309020205020404" pitchFamily="49" charset="0"/>
              </a:rPr>
              <a:t>event</a:t>
            </a:r>
            <a:r>
              <a:rPr lang="en-US" sz="1100" dirty="0">
                <a:cs typeface="Courier New" panose="02070309020205020404" pitchFamily="49" charset="0"/>
              </a:rPr>
              <a:t>: contains event data, like html form data. Example:</a:t>
            </a:r>
          </a:p>
          <a:p>
            <a:pPr marL="0" indent="0">
              <a:buNone/>
            </a:pPr>
            <a:r>
              <a:rPr lang="en-US" sz="1000" b="0" i="0" dirty="0">
                <a:solidFill>
                  <a:srgbClr val="16191F"/>
                </a:solidFill>
                <a:effectLst/>
                <a:latin typeface="Monaco"/>
              </a:rPr>
              <a:t>{ </a:t>
            </a:r>
            <a:r>
              <a:rPr lang="en-US" sz="1000" b="0" i="0" dirty="0">
                <a:solidFill>
                  <a:srgbClr val="986801"/>
                </a:solidFill>
                <a:effectLst/>
                <a:latin typeface="Monaco"/>
              </a:rPr>
              <a:t>"</a:t>
            </a:r>
            <a:r>
              <a:rPr lang="en-US" sz="1000" b="0" i="0" dirty="0" err="1">
                <a:solidFill>
                  <a:srgbClr val="986801"/>
                </a:solidFill>
                <a:effectLst/>
                <a:latin typeface="Monaco"/>
              </a:rPr>
              <a:t>first_name</a:t>
            </a:r>
            <a:r>
              <a:rPr lang="en-US" sz="1000" b="0" i="0" dirty="0">
                <a:solidFill>
                  <a:srgbClr val="986801"/>
                </a:solidFill>
                <a:effectLst/>
                <a:latin typeface="Monaco"/>
              </a:rPr>
              <a:t>"</a:t>
            </a:r>
            <a:r>
              <a:rPr lang="en-US" sz="1000" b="0" i="0" dirty="0">
                <a:solidFill>
                  <a:srgbClr val="16191F"/>
                </a:solidFill>
                <a:effectLst/>
                <a:latin typeface="Monaco"/>
              </a:rPr>
              <a:t>: </a:t>
            </a:r>
            <a:r>
              <a:rPr lang="en-US" sz="1000" b="0" i="0" dirty="0">
                <a:solidFill>
                  <a:srgbClr val="0B6125"/>
                </a:solidFill>
                <a:effectLst/>
                <a:latin typeface="Monaco"/>
              </a:rPr>
              <a:t>"John"</a:t>
            </a:r>
            <a:r>
              <a:rPr lang="en-US" sz="1000" b="0" i="0" dirty="0">
                <a:solidFill>
                  <a:srgbClr val="16191F"/>
                </a:solidFill>
                <a:effectLst/>
                <a:latin typeface="Monaco"/>
              </a:rPr>
              <a:t>, </a:t>
            </a:r>
            <a:r>
              <a:rPr lang="en-US" sz="1000" b="0" i="0" dirty="0">
                <a:solidFill>
                  <a:srgbClr val="986801"/>
                </a:solidFill>
                <a:effectLst/>
                <a:latin typeface="Monaco"/>
              </a:rPr>
              <a:t>"</a:t>
            </a:r>
            <a:r>
              <a:rPr lang="en-US" sz="1000" b="0" i="0" dirty="0" err="1">
                <a:solidFill>
                  <a:srgbClr val="986801"/>
                </a:solidFill>
                <a:effectLst/>
                <a:latin typeface="Monaco"/>
              </a:rPr>
              <a:t>last_name</a:t>
            </a:r>
            <a:r>
              <a:rPr lang="en-US" sz="1000" b="0" i="0" dirty="0">
                <a:solidFill>
                  <a:srgbClr val="986801"/>
                </a:solidFill>
                <a:effectLst/>
                <a:latin typeface="Monaco"/>
              </a:rPr>
              <a:t>"</a:t>
            </a:r>
            <a:r>
              <a:rPr lang="en-US" sz="1000" b="0" i="0" dirty="0">
                <a:solidFill>
                  <a:srgbClr val="16191F"/>
                </a:solidFill>
                <a:effectLst/>
                <a:latin typeface="Monaco"/>
              </a:rPr>
              <a:t>: </a:t>
            </a:r>
            <a:r>
              <a:rPr lang="en-US" sz="1000" b="0" i="0" dirty="0">
                <a:solidFill>
                  <a:srgbClr val="0B6125"/>
                </a:solidFill>
                <a:effectLst/>
                <a:latin typeface="Monaco"/>
              </a:rPr>
              <a:t>"Smith"</a:t>
            </a:r>
            <a:r>
              <a:rPr lang="en-US" sz="1000" b="0" i="0" dirty="0">
                <a:solidFill>
                  <a:srgbClr val="16191F"/>
                </a:solidFill>
                <a:effectLst/>
                <a:latin typeface="Monaco"/>
              </a:rPr>
              <a:t> }</a:t>
            </a:r>
          </a:p>
          <a:p>
            <a:pPr marL="0" indent="0">
              <a:buNone/>
            </a:pPr>
            <a:r>
              <a:rPr lang="en-US" sz="1000" dirty="0">
                <a:solidFill>
                  <a:srgbClr val="16191F"/>
                </a:solidFill>
                <a:cs typeface="Courier New" panose="02070309020205020404" pitchFamily="49" charset="0"/>
              </a:rPr>
              <a:t>Would Return: </a:t>
            </a:r>
            <a:endParaRPr lang="en-US" sz="1100" dirty="0">
              <a:cs typeface="Courier New" panose="02070309020205020404" pitchFamily="49" charset="0"/>
            </a:endParaRPr>
          </a:p>
          <a:p>
            <a:pPr marL="0" indent="0">
              <a:buNone/>
            </a:pPr>
            <a:r>
              <a:rPr lang="en-US" sz="1000" b="0" i="0" dirty="0">
                <a:solidFill>
                  <a:srgbClr val="16191F"/>
                </a:solidFill>
                <a:effectLst/>
                <a:latin typeface="Monaco"/>
              </a:rPr>
              <a:t>{ </a:t>
            </a:r>
            <a:r>
              <a:rPr lang="en-US" sz="1000" b="0" i="0" dirty="0">
                <a:solidFill>
                  <a:srgbClr val="986801"/>
                </a:solidFill>
                <a:effectLst/>
                <a:latin typeface="Monaco"/>
              </a:rPr>
              <a:t>"message"</a:t>
            </a:r>
            <a:r>
              <a:rPr lang="en-US" sz="1000" b="0" i="0" dirty="0">
                <a:solidFill>
                  <a:srgbClr val="16191F"/>
                </a:solidFill>
                <a:effectLst/>
                <a:latin typeface="Monaco"/>
              </a:rPr>
              <a:t>: </a:t>
            </a:r>
            <a:r>
              <a:rPr lang="en-US" sz="1000" b="0" i="0" dirty="0">
                <a:solidFill>
                  <a:srgbClr val="0B6125"/>
                </a:solidFill>
                <a:effectLst/>
                <a:latin typeface="Monaco"/>
              </a:rPr>
              <a:t>"Hello John Smith!"</a:t>
            </a:r>
            <a:r>
              <a:rPr lang="en-US" sz="1000" b="0" i="0" dirty="0">
                <a:solidFill>
                  <a:srgbClr val="16191F"/>
                </a:solidFill>
                <a:effectLst/>
                <a:latin typeface="Monaco"/>
              </a:rPr>
              <a:t> }</a:t>
            </a:r>
          </a:p>
          <a:p>
            <a:pPr marL="0" indent="0">
              <a:buNone/>
            </a:pPr>
            <a:endParaRPr lang="en-US" sz="1000" dirty="0">
              <a:solidFill>
                <a:srgbClr val="16191F"/>
              </a:solidFill>
              <a:latin typeface="Monaco"/>
              <a:cs typeface="Courier New" panose="02070309020205020404" pitchFamily="49" charset="0"/>
            </a:endParaRPr>
          </a:p>
          <a:p>
            <a:pPr marL="0" indent="0">
              <a:buNone/>
            </a:pPr>
            <a:r>
              <a:rPr lang="en-US" sz="1000" b="1" dirty="0">
                <a:solidFill>
                  <a:srgbClr val="16191F"/>
                </a:solidFill>
                <a:cs typeface="Courier New" panose="02070309020205020404" pitchFamily="49" charset="0"/>
              </a:rPr>
              <a:t>context</a:t>
            </a:r>
            <a:r>
              <a:rPr lang="en-US" sz="1000" dirty="0">
                <a:solidFill>
                  <a:srgbClr val="16191F"/>
                </a:solidFill>
                <a:cs typeface="Courier New" panose="02070309020205020404" pitchFamily="49" charset="0"/>
              </a:rPr>
              <a:t>: provides info about the invocation, function &amp; execution environment. Example:</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"Lambda function ARN:"</a:t>
            </a:r>
            <a:r>
              <a:rPr lang="en-US" sz="1000" b="0" i="0" dirty="0">
                <a:solidFill>
                  <a:srgbClr val="16191F"/>
                </a:solidFill>
                <a:effectLst/>
                <a:latin typeface="Monaco"/>
              </a:rPr>
              <a:t>, </a:t>
            </a:r>
            <a:r>
              <a:rPr lang="en-US" sz="1000" b="0" i="0" dirty="0" err="1">
                <a:solidFill>
                  <a:srgbClr val="16191F"/>
                </a:solidFill>
                <a:effectLst/>
                <a:latin typeface="Monaco"/>
              </a:rPr>
              <a:t>context.invoked_function_arn</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"CloudWatch log stream name:"</a:t>
            </a:r>
            <a:r>
              <a:rPr lang="en-US" sz="1000" b="0" i="0" dirty="0">
                <a:solidFill>
                  <a:srgbClr val="16191F"/>
                </a:solidFill>
                <a:effectLst/>
                <a:latin typeface="Monaco"/>
              </a:rPr>
              <a:t>, </a:t>
            </a:r>
            <a:r>
              <a:rPr lang="en-US" sz="1000" b="0" i="0" dirty="0" err="1">
                <a:solidFill>
                  <a:srgbClr val="16191F"/>
                </a:solidFill>
                <a:effectLst/>
                <a:latin typeface="Monaco"/>
              </a:rPr>
              <a:t>context.log_stream_name</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"CloudWatch log group name:"</a:t>
            </a:r>
            <a:r>
              <a:rPr lang="en-US" sz="1000" b="0" i="0" dirty="0">
                <a:solidFill>
                  <a:srgbClr val="16191F"/>
                </a:solidFill>
                <a:effectLst/>
                <a:latin typeface="Monaco"/>
              </a:rPr>
              <a:t>, </a:t>
            </a:r>
            <a:r>
              <a:rPr lang="en-US" sz="1000" b="0" i="0" dirty="0" err="1">
                <a:solidFill>
                  <a:srgbClr val="16191F"/>
                </a:solidFill>
                <a:effectLst/>
                <a:latin typeface="Monaco"/>
              </a:rPr>
              <a:t>context.log_group_name</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"Lambda Request ID:"</a:t>
            </a:r>
            <a:r>
              <a:rPr lang="en-US" sz="1000" b="0" i="0" dirty="0">
                <a:solidFill>
                  <a:srgbClr val="16191F"/>
                </a:solidFill>
                <a:effectLst/>
                <a:latin typeface="Monaco"/>
              </a:rPr>
              <a:t>, </a:t>
            </a:r>
            <a:r>
              <a:rPr lang="en-US" sz="1000" b="0" i="0" dirty="0" err="1">
                <a:solidFill>
                  <a:srgbClr val="16191F"/>
                </a:solidFill>
                <a:effectLst/>
                <a:latin typeface="Monaco"/>
              </a:rPr>
              <a:t>context.aws_request_id</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"Lambda function memory limits in MB:"</a:t>
            </a:r>
            <a:r>
              <a:rPr lang="en-US" sz="1000" b="0" i="0" dirty="0">
                <a:solidFill>
                  <a:srgbClr val="16191F"/>
                </a:solidFill>
                <a:effectLst/>
                <a:latin typeface="Monaco"/>
              </a:rPr>
              <a:t>, </a:t>
            </a:r>
            <a:r>
              <a:rPr lang="en-US" sz="1000" b="0" i="0" dirty="0" err="1">
                <a:solidFill>
                  <a:srgbClr val="16191F"/>
                </a:solidFill>
                <a:effectLst/>
                <a:latin typeface="Monaco"/>
              </a:rPr>
              <a:t>context.memory_limit_in_mb</a:t>
            </a:r>
            <a:r>
              <a:rPr lang="en-US" sz="1000" b="0" i="0" dirty="0">
                <a:solidFill>
                  <a:srgbClr val="16191F"/>
                </a:solidFill>
                <a:effectLst/>
                <a:latin typeface="Monaco"/>
              </a:rPr>
              <a:t>)</a:t>
            </a:r>
          </a:p>
          <a:p>
            <a:pPr marL="0" indent="0">
              <a:buNone/>
            </a:pPr>
            <a:r>
              <a:rPr lang="en-US" sz="1000" b="0" i="1" dirty="0">
                <a:solidFill>
                  <a:srgbClr val="687078"/>
                </a:solidFill>
                <a:effectLst/>
                <a:latin typeface="Monaco"/>
              </a:rPr>
              <a:t># We have added a 1 second delay so you can see the time remaining in </a:t>
            </a:r>
            <a:r>
              <a:rPr lang="en-US" sz="1000" b="0" i="1" dirty="0" err="1">
                <a:solidFill>
                  <a:srgbClr val="687078"/>
                </a:solidFill>
                <a:effectLst/>
                <a:latin typeface="Monaco"/>
              </a:rPr>
              <a:t>get_remaining_time_in_millis</a:t>
            </a:r>
            <a:r>
              <a:rPr lang="en-US" sz="1000" b="0" i="1" dirty="0">
                <a:solidFill>
                  <a:srgbClr val="687078"/>
                </a:solidFill>
                <a:effectLst/>
                <a:latin typeface="Monaco"/>
              </a:rPr>
              <a:t>.</a:t>
            </a:r>
            <a:r>
              <a:rPr lang="en-US" sz="1000" b="0" i="0" dirty="0">
                <a:solidFill>
                  <a:srgbClr val="16191F"/>
                </a:solidFill>
                <a:effectLst/>
                <a:latin typeface="Monaco"/>
              </a:rPr>
              <a:t> </a:t>
            </a:r>
            <a:r>
              <a:rPr lang="en-US" sz="1000" b="0" i="0" dirty="0" err="1">
                <a:solidFill>
                  <a:srgbClr val="16191F"/>
                </a:solidFill>
                <a:effectLst/>
                <a:latin typeface="Monaco"/>
              </a:rPr>
              <a:t>time.sleep</a:t>
            </a:r>
            <a:r>
              <a:rPr lang="en-US" sz="1000" b="0" i="0" dirty="0">
                <a:solidFill>
                  <a:srgbClr val="16191F"/>
                </a:solidFill>
                <a:effectLst/>
                <a:latin typeface="Monaco"/>
              </a:rPr>
              <a:t>(</a:t>
            </a:r>
            <a:r>
              <a:rPr lang="en-US" sz="1000" b="0" i="0" dirty="0">
                <a:solidFill>
                  <a:srgbClr val="986801"/>
                </a:solidFill>
                <a:effectLst/>
                <a:latin typeface="Monaco"/>
              </a:rPr>
              <a:t>1</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"Lambda time remaining in MS:"</a:t>
            </a:r>
            <a:r>
              <a:rPr lang="en-US" sz="1000" b="0" i="0" dirty="0">
                <a:solidFill>
                  <a:srgbClr val="16191F"/>
                </a:solidFill>
                <a:effectLst/>
                <a:latin typeface="Monaco"/>
              </a:rPr>
              <a:t>, </a:t>
            </a:r>
            <a:r>
              <a:rPr lang="en-US" sz="1000" b="0" i="0" dirty="0" err="1">
                <a:solidFill>
                  <a:srgbClr val="16191F"/>
                </a:solidFill>
                <a:effectLst/>
                <a:latin typeface="Monaco"/>
              </a:rPr>
              <a:t>context.get_remaining_time_in_millis</a:t>
            </a:r>
            <a:r>
              <a:rPr lang="en-US" sz="1000" b="0" i="0" dirty="0">
                <a:solidFill>
                  <a:srgbClr val="16191F"/>
                </a:solidFill>
                <a:effectLst/>
                <a:latin typeface="Monaco"/>
              </a:rPr>
              <a:t>())</a:t>
            </a:r>
            <a:endParaRPr lang="en-US" sz="1100" dirty="0">
              <a:cs typeface="Courier New" panose="02070309020205020404" pitchFamily="49" charset="0"/>
            </a:endParaRPr>
          </a:p>
        </p:txBody>
      </p:sp>
      <p:sp>
        <p:nvSpPr>
          <p:cNvPr id="4" name="TextBox 3">
            <a:extLst>
              <a:ext uri="{FF2B5EF4-FFF2-40B4-BE49-F238E27FC236}">
                <a16:creationId xmlns:a16="http://schemas.microsoft.com/office/drawing/2014/main" id="{54BE5A94-9041-4183-B7D8-FD782BBD9CF4}"/>
              </a:ext>
            </a:extLst>
          </p:cNvPr>
          <p:cNvSpPr txBox="1"/>
          <p:nvPr/>
        </p:nvSpPr>
        <p:spPr>
          <a:xfrm>
            <a:off x="5654770" y="836664"/>
            <a:ext cx="3352800" cy="2862322"/>
          </a:xfrm>
          <a:prstGeom prst="rect">
            <a:avLst/>
          </a:prstGeom>
          <a:noFill/>
          <a:ln>
            <a:solidFill>
              <a:schemeClr val="tx1"/>
            </a:solidFill>
          </a:ln>
        </p:spPr>
        <p:txBody>
          <a:bodyPr wrap="square" rtlCol="0">
            <a:spAutoFit/>
          </a:bodyPr>
          <a:lstStyle/>
          <a:p>
            <a:r>
              <a:rPr lang="en-US" sz="1200" dirty="0"/>
              <a:t>Handler: the entry point where you function starts processing.</a:t>
            </a:r>
          </a:p>
          <a:p>
            <a:endParaRPr lang="en-US" sz="1200" dirty="0"/>
          </a:p>
          <a:p>
            <a:r>
              <a:rPr lang="en-US" sz="1200" dirty="0"/>
              <a:t>Note on naming: Handler name is derived from:</a:t>
            </a:r>
          </a:p>
          <a:p>
            <a:pPr marL="171450" indent="-171450">
              <a:buFont typeface="Arial" panose="020B0604020202020204" pitchFamily="34" charset="0"/>
              <a:buChar char="•"/>
            </a:pPr>
            <a:r>
              <a:rPr lang="en-US" sz="1200" dirty="0"/>
              <a:t>The name of the file in which the handler function is located</a:t>
            </a:r>
          </a:p>
          <a:p>
            <a:pPr marL="171450" indent="-171450">
              <a:buFont typeface="Arial" panose="020B0604020202020204" pitchFamily="34" charset="0"/>
              <a:buChar char="•"/>
            </a:pPr>
            <a:r>
              <a:rPr lang="en-US" sz="1200" dirty="0"/>
              <a:t>The name of the Python handler function.</a:t>
            </a:r>
          </a:p>
          <a:p>
            <a:endParaRPr lang="en-US" sz="1200" dirty="0"/>
          </a:p>
          <a:p>
            <a:r>
              <a:rPr lang="en-US" sz="1200" dirty="0"/>
              <a:t>Default name in the console is just “</a:t>
            </a:r>
            <a:r>
              <a:rPr lang="en-US" sz="1200" dirty="0" err="1"/>
              <a:t>lambda_handler</a:t>
            </a:r>
            <a:r>
              <a:rPr lang="en-US" sz="1200" dirty="0"/>
              <a:t>”.</a:t>
            </a:r>
          </a:p>
          <a:p>
            <a:endParaRPr lang="en-US" sz="1200" dirty="0"/>
          </a:p>
          <a:p>
            <a:r>
              <a:rPr lang="en-US" sz="1200" dirty="0"/>
              <a:t>IMPORTANT: Code inside than handler is executed on each function call, code outside the handler is executed only on “cold starts” (Luckily for us, Python and Node.js are the fastest to start)</a:t>
            </a:r>
          </a:p>
        </p:txBody>
      </p:sp>
      <p:sp>
        <p:nvSpPr>
          <p:cNvPr id="14" name="Freeform: Shape 13">
            <a:extLst>
              <a:ext uri="{FF2B5EF4-FFF2-40B4-BE49-F238E27FC236}">
                <a16:creationId xmlns:a16="http://schemas.microsoft.com/office/drawing/2014/main" id="{CA63B434-DEF7-4BFE-BFBC-A0E907DA2511}"/>
              </a:ext>
            </a:extLst>
          </p:cNvPr>
          <p:cNvSpPr/>
          <p:nvPr/>
        </p:nvSpPr>
        <p:spPr>
          <a:xfrm>
            <a:off x="1300510" y="760067"/>
            <a:ext cx="4269710" cy="169573"/>
          </a:xfrm>
          <a:custGeom>
            <a:avLst/>
            <a:gdLst>
              <a:gd name="connsiteX0" fmla="*/ 391130 w 4086830"/>
              <a:gd name="connsiteY0" fmla="*/ 93373 h 169573"/>
              <a:gd name="connsiteX1" fmla="*/ 345410 w 4086830"/>
              <a:gd name="connsiteY1" fmla="*/ 1933 h 169573"/>
              <a:gd name="connsiteX2" fmla="*/ 4086830 w 4086830"/>
              <a:gd name="connsiteY2" fmla="*/ 169573 h 169573"/>
            </a:gdLst>
            <a:ahLst/>
            <a:cxnLst>
              <a:cxn ang="0">
                <a:pos x="connsiteX0" y="connsiteY0"/>
              </a:cxn>
              <a:cxn ang="0">
                <a:pos x="connsiteX1" y="connsiteY1"/>
              </a:cxn>
              <a:cxn ang="0">
                <a:pos x="connsiteX2" y="connsiteY2"/>
              </a:cxn>
            </a:cxnLst>
            <a:rect l="l" t="t" r="r" b="b"/>
            <a:pathLst>
              <a:path w="4086830" h="169573">
                <a:moveTo>
                  <a:pt x="391130" y="93373"/>
                </a:moveTo>
                <a:cubicBezTo>
                  <a:pt x="60295" y="41303"/>
                  <a:pt x="-270540" y="-10767"/>
                  <a:pt x="345410" y="1933"/>
                </a:cubicBezTo>
                <a:cubicBezTo>
                  <a:pt x="961360" y="14633"/>
                  <a:pt x="2524095" y="92103"/>
                  <a:pt x="4086830" y="169573"/>
                </a:cubicBezTo>
              </a:path>
            </a:pathLst>
          </a:custGeom>
          <a:noFill/>
          <a:ln>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0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6" end="1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7" end="1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BB205-C624-4EA7-83FD-B4E4D48903C2}"/>
              </a:ext>
            </a:extLst>
          </p:cNvPr>
          <p:cNvSpPr>
            <a:spLocks noGrp="1"/>
          </p:cNvSpPr>
          <p:nvPr>
            <p:ph type="title"/>
          </p:nvPr>
        </p:nvSpPr>
        <p:spPr>
          <a:xfrm>
            <a:off x="805778" y="1"/>
            <a:ext cx="7548179" cy="560552"/>
          </a:xfrm>
          <a:prstGeom prst="rect">
            <a:avLst/>
          </a:prstGeom>
        </p:spPr>
        <p:txBody>
          <a:bodyPr/>
          <a:lstStyle/>
          <a:p>
            <a:r>
              <a:rPr lang="en-US" dirty="0"/>
              <a:t>Review of Lambda Basics</a:t>
            </a:r>
          </a:p>
        </p:txBody>
      </p:sp>
      <p:sp>
        <p:nvSpPr>
          <p:cNvPr id="3" name="Content Placeholder 2">
            <a:extLst>
              <a:ext uri="{FF2B5EF4-FFF2-40B4-BE49-F238E27FC236}">
                <a16:creationId xmlns:a16="http://schemas.microsoft.com/office/drawing/2014/main" id="{F5B1EE2C-EB11-4E61-8D20-25391D9694F1}"/>
              </a:ext>
            </a:extLst>
          </p:cNvPr>
          <p:cNvSpPr>
            <a:spLocks noGrp="1"/>
          </p:cNvSpPr>
          <p:nvPr>
            <p:ph idx="1"/>
          </p:nvPr>
        </p:nvSpPr>
        <p:spPr/>
        <p:txBody>
          <a:bodyPr/>
          <a:lstStyle/>
          <a:p>
            <a:r>
              <a:rPr lang="en-US" dirty="0"/>
              <a:t>Lambda can work with *any* language via containers</a:t>
            </a:r>
          </a:p>
          <a:p>
            <a:r>
              <a:rPr lang="en-US" dirty="0"/>
              <a:t>Can (and should) use Layers to include external packages</a:t>
            </a:r>
          </a:p>
          <a:p>
            <a:pPr lvl="1"/>
            <a:r>
              <a:rPr lang="en-US" dirty="0"/>
              <a:t>Reusable</a:t>
            </a:r>
          </a:p>
          <a:p>
            <a:pPr lvl="1"/>
            <a:r>
              <a:rPr lang="en-US" dirty="0"/>
              <a:t>Allow centralized, common control over packages</a:t>
            </a:r>
          </a:p>
          <a:p>
            <a:pPr lvl="1"/>
            <a:r>
              <a:rPr lang="en-US" dirty="0"/>
              <a:t>Reduce deployment package size</a:t>
            </a:r>
          </a:p>
          <a:p>
            <a:r>
              <a:rPr lang="en-US" dirty="0"/>
              <a:t>All code &amp; dependencies contained in a </a:t>
            </a:r>
            <a:r>
              <a:rPr lang="en-US" dirty="0" err="1"/>
              <a:t>zipfile</a:t>
            </a:r>
            <a:endParaRPr lang="en-US" dirty="0"/>
          </a:p>
          <a:p>
            <a:r>
              <a:rPr lang="en-US" dirty="0"/>
              <a:t>State Machines (combining multiple Lambdas &amp; other </a:t>
            </a:r>
            <a:r>
              <a:rPr lang="en-US" dirty="0" err="1"/>
              <a:t>svcs</a:t>
            </a:r>
            <a:r>
              <a:rPr lang="en-US" dirty="0"/>
              <a:t>) can be constructed from AWS Step Functions</a:t>
            </a:r>
          </a:p>
        </p:txBody>
      </p:sp>
    </p:spTree>
    <p:extLst>
      <p:ext uri="{BB962C8B-B14F-4D97-AF65-F5344CB8AC3E}">
        <p14:creationId xmlns:p14="http://schemas.microsoft.com/office/powerpoint/2010/main" val="30764416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C9957-1649-24A0-9187-F92251F17103}"/>
              </a:ext>
            </a:extLst>
          </p:cNvPr>
          <p:cNvSpPr>
            <a:spLocks noGrp="1"/>
          </p:cNvSpPr>
          <p:nvPr>
            <p:ph type="title"/>
          </p:nvPr>
        </p:nvSpPr>
        <p:spPr/>
        <p:txBody>
          <a:bodyPr/>
          <a:lstStyle/>
          <a:p>
            <a:r>
              <a:rPr lang="en-US" sz="3200" dirty="0"/>
              <a:t>Using Containers to “Strangle the Monolith”</a:t>
            </a:r>
          </a:p>
        </p:txBody>
      </p:sp>
      <p:pic>
        <p:nvPicPr>
          <p:cNvPr id="11266" name="Picture 2">
            <a:extLst>
              <a:ext uri="{FF2B5EF4-FFF2-40B4-BE49-F238E27FC236}">
                <a16:creationId xmlns:a16="http://schemas.microsoft.com/office/drawing/2014/main" id="{BB04E639-BF30-FBCC-5E2B-96DAF86A34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475" y="908667"/>
            <a:ext cx="5353050" cy="3772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0379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7A18C-7179-43EC-A630-653436930168}"/>
              </a:ext>
            </a:extLst>
          </p:cNvPr>
          <p:cNvSpPr>
            <a:spLocks noGrp="1"/>
          </p:cNvSpPr>
          <p:nvPr>
            <p:ph type="title"/>
          </p:nvPr>
        </p:nvSpPr>
        <p:spPr>
          <a:xfrm>
            <a:off x="805778" y="1"/>
            <a:ext cx="7548179" cy="560552"/>
          </a:xfrm>
          <a:prstGeom prst="rect">
            <a:avLst/>
          </a:prstGeom>
        </p:spPr>
        <p:txBody>
          <a:bodyPr/>
          <a:lstStyle/>
          <a:p>
            <a:r>
              <a:rPr lang="en-US" dirty="0"/>
              <a:t>Logging Services in AWS</a:t>
            </a:r>
          </a:p>
        </p:txBody>
      </p:sp>
      <p:sp>
        <p:nvSpPr>
          <p:cNvPr id="3" name="Content Placeholder 2">
            <a:extLst>
              <a:ext uri="{FF2B5EF4-FFF2-40B4-BE49-F238E27FC236}">
                <a16:creationId xmlns:a16="http://schemas.microsoft.com/office/drawing/2014/main" id="{F570B3F6-9EB2-42DB-94A4-19EFAF1A0F9D}"/>
              </a:ext>
            </a:extLst>
          </p:cNvPr>
          <p:cNvSpPr>
            <a:spLocks noGrp="1"/>
          </p:cNvSpPr>
          <p:nvPr>
            <p:ph idx="1"/>
          </p:nvPr>
        </p:nvSpPr>
        <p:spPr/>
        <p:txBody>
          <a:bodyPr/>
          <a:lstStyle/>
          <a:p>
            <a:r>
              <a:rPr lang="en-US" dirty="0">
                <a:hlinkClick r:id="rId2"/>
              </a:rPr>
              <a:t>CloudTrail</a:t>
            </a:r>
            <a:r>
              <a:rPr lang="en-US" dirty="0"/>
              <a:t>: Logs all </a:t>
            </a:r>
            <a:r>
              <a:rPr lang="en-US" dirty="0" err="1"/>
              <a:t>GA’d</a:t>
            </a:r>
            <a:r>
              <a:rPr lang="en-US" dirty="0"/>
              <a:t> service API calls</a:t>
            </a:r>
          </a:p>
          <a:p>
            <a:r>
              <a:rPr lang="en-US" dirty="0"/>
              <a:t>Access Logs:</a:t>
            </a:r>
          </a:p>
          <a:p>
            <a:pPr lvl="1"/>
            <a:r>
              <a:rPr lang="en-US" dirty="0">
                <a:hlinkClick r:id="rId3"/>
              </a:rPr>
              <a:t>S3</a:t>
            </a:r>
            <a:endParaRPr lang="en-US" dirty="0"/>
          </a:p>
          <a:p>
            <a:pPr lvl="1"/>
            <a:r>
              <a:rPr lang="en-US" dirty="0"/>
              <a:t>ELB (</a:t>
            </a:r>
            <a:r>
              <a:rPr lang="en-US" dirty="0">
                <a:hlinkClick r:id="rId4"/>
              </a:rPr>
              <a:t>Application</a:t>
            </a:r>
            <a:r>
              <a:rPr lang="en-US" dirty="0"/>
              <a:t> and </a:t>
            </a:r>
            <a:r>
              <a:rPr lang="en-US" dirty="0">
                <a:hlinkClick r:id="rId5"/>
              </a:rPr>
              <a:t>Network</a:t>
            </a:r>
            <a:r>
              <a:rPr lang="en-US" dirty="0"/>
              <a:t> Load Balancers only)</a:t>
            </a:r>
          </a:p>
          <a:p>
            <a:pPr lvl="1"/>
            <a:r>
              <a:rPr lang="en-US" dirty="0">
                <a:hlinkClick r:id="rId6"/>
              </a:rPr>
              <a:t>CloudFront</a:t>
            </a:r>
            <a:r>
              <a:rPr lang="en-US" dirty="0"/>
              <a:t> CDN</a:t>
            </a:r>
          </a:p>
          <a:p>
            <a:pPr lvl="1"/>
            <a:r>
              <a:rPr lang="en-US" dirty="0">
                <a:hlinkClick r:id="rId7"/>
              </a:rPr>
              <a:t>API Gateway</a:t>
            </a:r>
            <a:endParaRPr lang="en-US" dirty="0"/>
          </a:p>
          <a:p>
            <a:pPr lvl="1"/>
            <a:r>
              <a:rPr lang="en-US" dirty="0">
                <a:hlinkClick r:id="rId8"/>
              </a:rPr>
              <a:t>KMS</a:t>
            </a:r>
            <a:endParaRPr lang="en-US" dirty="0"/>
          </a:p>
          <a:p>
            <a:pPr lvl="1"/>
            <a:endParaRPr lang="en-US" dirty="0"/>
          </a:p>
          <a:p>
            <a:pPr marL="457200" lvl="1" indent="0" algn="ctr">
              <a:buNone/>
            </a:pPr>
            <a:r>
              <a:rPr lang="en-US" dirty="0">
                <a:solidFill>
                  <a:srgbClr val="FF0000"/>
                </a:solidFill>
              </a:rPr>
              <a:t>NOTE: ALL of these logs must be turned on!</a:t>
            </a:r>
          </a:p>
        </p:txBody>
      </p:sp>
    </p:spTree>
    <p:extLst>
      <p:ext uri="{BB962C8B-B14F-4D97-AF65-F5344CB8AC3E}">
        <p14:creationId xmlns:p14="http://schemas.microsoft.com/office/powerpoint/2010/main" val="22102032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1D32F-F3D8-7D5E-B7A0-9816520F25BD}"/>
              </a:ext>
            </a:extLst>
          </p:cNvPr>
          <p:cNvSpPr>
            <a:spLocks noGrp="1"/>
          </p:cNvSpPr>
          <p:nvPr>
            <p:ph type="title"/>
          </p:nvPr>
        </p:nvSpPr>
        <p:spPr>
          <a:xfrm>
            <a:off x="805778" y="1"/>
            <a:ext cx="7548179" cy="560552"/>
          </a:xfrm>
          <a:prstGeom prst="rect">
            <a:avLst/>
          </a:prstGeom>
        </p:spPr>
        <p:txBody>
          <a:bodyPr/>
          <a:lstStyle/>
          <a:p>
            <a:r>
              <a:rPr lang="en-US" dirty="0"/>
              <a:t>“Shift left” – the whole point of CI/CD</a:t>
            </a:r>
          </a:p>
        </p:txBody>
      </p:sp>
      <p:pic>
        <p:nvPicPr>
          <p:cNvPr id="5122" name="Picture 2">
            <a:extLst>
              <a:ext uri="{FF2B5EF4-FFF2-40B4-BE49-F238E27FC236}">
                <a16:creationId xmlns:a16="http://schemas.microsoft.com/office/drawing/2014/main" id="{6E615CB2-DDF8-A658-E391-05A47B990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215" y="717163"/>
            <a:ext cx="7614139" cy="37091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FA3594-9666-2093-1D28-31D72CFEDA42}"/>
              </a:ext>
            </a:extLst>
          </p:cNvPr>
          <p:cNvSpPr txBox="1"/>
          <p:nvPr/>
        </p:nvSpPr>
        <p:spPr>
          <a:xfrm>
            <a:off x="1559486" y="4426336"/>
            <a:ext cx="5831596" cy="369332"/>
          </a:xfrm>
          <a:prstGeom prst="rect">
            <a:avLst/>
          </a:prstGeom>
          <a:noFill/>
        </p:spPr>
        <p:txBody>
          <a:bodyPr wrap="none" rtlCol="0">
            <a:spAutoFit/>
          </a:bodyPr>
          <a:lstStyle/>
          <a:p>
            <a:r>
              <a:rPr lang="en-US" dirty="0"/>
              <a:t>Source: Applied Software Measurement, Capers Jones, 1996</a:t>
            </a:r>
          </a:p>
        </p:txBody>
      </p:sp>
      <p:pic>
        <p:nvPicPr>
          <p:cNvPr id="5124" name="Picture 4" descr="An image posted by the author.">
            <a:extLst>
              <a:ext uri="{FF2B5EF4-FFF2-40B4-BE49-F238E27FC236}">
                <a16:creationId xmlns:a16="http://schemas.microsoft.com/office/drawing/2014/main" id="{409FE266-4B73-AC9A-35AF-99CE86522F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082" y="3328763"/>
            <a:ext cx="1465260" cy="1097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3657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4CB3ED-C33A-4F91-B2DA-354049CF19F9}"/>
              </a:ext>
            </a:extLst>
          </p:cNvPr>
          <p:cNvSpPr/>
          <p:nvPr/>
        </p:nvSpPr>
        <p:spPr>
          <a:xfrm>
            <a:off x="1662487" y="811362"/>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C61ADCD-C85C-4AD7-B275-55E9B16D0D1A}"/>
              </a:ext>
            </a:extLst>
          </p:cNvPr>
          <p:cNvSpPr txBox="1"/>
          <p:nvPr/>
        </p:nvSpPr>
        <p:spPr>
          <a:xfrm>
            <a:off x="1737638" y="2345689"/>
            <a:ext cx="1491185" cy="307777"/>
          </a:xfrm>
          <a:prstGeom prst="rect">
            <a:avLst/>
          </a:prstGeom>
          <a:noFill/>
        </p:spPr>
        <p:txBody>
          <a:bodyPr wrap="square" rtlCol="0">
            <a:spAutoFit/>
          </a:bodyPr>
          <a:lstStyle/>
          <a:p>
            <a:pPr algn="ctr"/>
            <a:r>
              <a:rPr lang="en-US" sz="1400" dirty="0">
                <a:solidFill>
                  <a:srgbClr val="232F3E"/>
                </a:solidFill>
              </a:rPr>
              <a:t>Code </a:t>
            </a:r>
            <a:r>
              <a:rPr lang="en-US" sz="1400" dirty="0" err="1">
                <a:solidFill>
                  <a:srgbClr val="232F3E"/>
                </a:solidFill>
              </a:rPr>
              <a:t>Commited</a:t>
            </a:r>
            <a:endParaRPr lang="en-US" sz="1400" dirty="0">
              <a:solidFill>
                <a:srgbClr val="232F3E"/>
              </a:solidFill>
            </a:endParaRPr>
          </a:p>
        </p:txBody>
      </p:sp>
      <p:sp>
        <p:nvSpPr>
          <p:cNvPr id="13" name="TextBox 12">
            <a:extLst>
              <a:ext uri="{FF2B5EF4-FFF2-40B4-BE49-F238E27FC236}">
                <a16:creationId xmlns:a16="http://schemas.microsoft.com/office/drawing/2014/main" id="{A631C9F1-B4D5-4685-ACE9-43325988C502}"/>
              </a:ext>
            </a:extLst>
          </p:cNvPr>
          <p:cNvSpPr txBox="1"/>
          <p:nvPr/>
        </p:nvSpPr>
        <p:spPr>
          <a:xfrm>
            <a:off x="1659979" y="840745"/>
            <a:ext cx="353203" cy="338554"/>
          </a:xfrm>
          <a:prstGeom prst="rect">
            <a:avLst/>
          </a:prstGeom>
          <a:solidFill>
            <a:schemeClr val="bg1">
              <a:lumMod val="75000"/>
            </a:schemeClr>
          </a:solidFill>
          <a:ln>
            <a:solidFill>
              <a:schemeClr val="tx1"/>
            </a:solidFill>
          </a:ln>
        </p:spPr>
        <p:txBody>
          <a:bodyPr wrap="square" rtlCol="0">
            <a:spAutoFit/>
          </a:bodyPr>
          <a:lstStyle/>
          <a:p>
            <a:r>
              <a:rPr lang="en-US" sz="1600" dirty="0">
                <a:highlight>
                  <a:srgbClr val="C0C0C0"/>
                </a:highlight>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2" name="Title 1">
            <a:extLst>
              <a:ext uri="{FF2B5EF4-FFF2-40B4-BE49-F238E27FC236}">
                <a16:creationId xmlns:a16="http://schemas.microsoft.com/office/drawing/2014/main" id="{4BB1A419-25AE-42B9-976F-CC07AE4FBBA0}"/>
              </a:ext>
            </a:extLst>
          </p:cNvPr>
          <p:cNvSpPr>
            <a:spLocks noGrp="1"/>
          </p:cNvSpPr>
          <p:nvPr>
            <p:ph type="title"/>
          </p:nvPr>
        </p:nvSpPr>
        <p:spPr>
          <a:xfrm>
            <a:off x="805778" y="1"/>
            <a:ext cx="7548179" cy="560552"/>
          </a:xfrm>
          <a:prstGeom prst="rect">
            <a:avLst/>
          </a:prstGeom>
        </p:spPr>
        <p:txBody>
          <a:bodyPr/>
          <a:lstStyle/>
          <a:p>
            <a:r>
              <a:rPr lang="en-US" dirty="0" err="1"/>
              <a:t>DevSecOps</a:t>
            </a:r>
            <a:endParaRPr lang="en-US" dirty="0"/>
          </a:p>
        </p:txBody>
      </p:sp>
      <p:grpSp>
        <p:nvGrpSpPr>
          <p:cNvPr id="15" name="Group 14">
            <a:extLst>
              <a:ext uri="{FF2B5EF4-FFF2-40B4-BE49-F238E27FC236}">
                <a16:creationId xmlns:a16="http://schemas.microsoft.com/office/drawing/2014/main" id="{3849B78D-350E-4A87-8E68-6BC60B9B3F3F}"/>
              </a:ext>
            </a:extLst>
          </p:cNvPr>
          <p:cNvGrpSpPr/>
          <p:nvPr/>
        </p:nvGrpSpPr>
        <p:grpSpPr>
          <a:xfrm>
            <a:off x="219294" y="1108089"/>
            <a:ext cx="1072750" cy="879746"/>
            <a:chOff x="269403" y="1078062"/>
            <a:chExt cx="1072750" cy="879746"/>
          </a:xfrm>
        </p:grpSpPr>
        <p:pic>
          <p:nvPicPr>
            <p:cNvPr id="5" name="Graphic 41">
              <a:extLst>
                <a:ext uri="{FF2B5EF4-FFF2-40B4-BE49-F238E27FC236}">
                  <a16:creationId xmlns:a16="http://schemas.microsoft.com/office/drawing/2014/main" id="{08AF0337-6D68-43C3-9D24-F9E67383D8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563985" y="1078062"/>
              <a:ext cx="483586" cy="469900"/>
            </a:xfrm>
            <a:prstGeom prst="rect">
              <a:avLst/>
            </a:prstGeom>
          </p:spPr>
        </p:pic>
        <p:sp>
          <p:nvSpPr>
            <p:cNvPr id="6" name="TextBox 5">
              <a:extLst>
                <a:ext uri="{FF2B5EF4-FFF2-40B4-BE49-F238E27FC236}">
                  <a16:creationId xmlns:a16="http://schemas.microsoft.com/office/drawing/2014/main" id="{071A8739-7E72-4E49-8CFE-6F7586F19E92}"/>
                </a:ext>
              </a:extLst>
            </p:cNvPr>
            <p:cNvSpPr txBox="1"/>
            <p:nvPr/>
          </p:nvSpPr>
          <p:spPr>
            <a:xfrm>
              <a:off x="269403" y="1650031"/>
              <a:ext cx="1072750" cy="307777"/>
            </a:xfrm>
            <a:prstGeom prst="rect">
              <a:avLst/>
            </a:prstGeom>
            <a:noFill/>
          </p:spPr>
          <p:txBody>
            <a:bodyPr wrap="square" rtlCol="0">
              <a:spAutoFit/>
            </a:bodyPr>
            <a:lstStyle/>
            <a:p>
              <a:pPr algn="ctr"/>
              <a:r>
                <a:rPr lang="en-US" sz="1400" dirty="0">
                  <a:solidFill>
                    <a:srgbClr val="232F3E"/>
                  </a:solidFill>
                </a:rPr>
                <a:t>Developers</a:t>
              </a:r>
            </a:p>
          </p:txBody>
        </p:sp>
      </p:grpSp>
      <p:grpSp>
        <p:nvGrpSpPr>
          <p:cNvPr id="9" name="Group 8">
            <a:extLst>
              <a:ext uri="{FF2B5EF4-FFF2-40B4-BE49-F238E27FC236}">
                <a16:creationId xmlns:a16="http://schemas.microsoft.com/office/drawing/2014/main" id="{E8E7E4E9-D158-473F-9FD3-9FDA5E43BCDC}"/>
              </a:ext>
            </a:extLst>
          </p:cNvPr>
          <p:cNvGrpSpPr/>
          <p:nvPr/>
        </p:nvGrpSpPr>
        <p:grpSpPr>
          <a:xfrm>
            <a:off x="1342153" y="1084911"/>
            <a:ext cx="2279650" cy="843344"/>
            <a:chOff x="6719488" y="1184275"/>
            <a:chExt cx="2279650" cy="843344"/>
          </a:xfrm>
        </p:grpSpPr>
        <p:pic>
          <p:nvPicPr>
            <p:cNvPr id="7" name="Graphic 21">
              <a:extLst>
                <a:ext uri="{FF2B5EF4-FFF2-40B4-BE49-F238E27FC236}">
                  <a16:creationId xmlns:a16="http://schemas.microsoft.com/office/drawing/2014/main" id="{3C2C48EC-0C6D-48C2-8591-7247F6D0AC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4275" y="1184275"/>
              <a:ext cx="560552" cy="560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a:extLst>
                <a:ext uri="{FF2B5EF4-FFF2-40B4-BE49-F238E27FC236}">
                  <a16:creationId xmlns:a16="http://schemas.microsoft.com/office/drawing/2014/main" id="{C4891FFD-A0BC-44B8-BA67-D06084C148AC}"/>
                </a:ext>
              </a:extLst>
            </p:cNvPr>
            <p:cNvSpPr txBox="1">
              <a:spLocks noChangeArrowheads="1"/>
            </p:cNvSpPr>
            <p:nvPr/>
          </p:nvSpPr>
          <p:spPr bwMode="auto">
            <a:xfrm>
              <a:off x="6719488" y="175062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CodeCommit</a:t>
              </a:r>
            </a:p>
          </p:txBody>
        </p:sp>
      </p:grpSp>
      <p:sp>
        <p:nvSpPr>
          <p:cNvPr id="14" name="Right Arrow 28">
            <a:extLst>
              <a:ext uri="{FF2B5EF4-FFF2-40B4-BE49-F238E27FC236}">
                <a16:creationId xmlns:a16="http://schemas.microsoft.com/office/drawing/2014/main" id="{5F31E592-3200-48A4-95C8-2E6C1CD22F8D}"/>
              </a:ext>
            </a:extLst>
          </p:cNvPr>
          <p:cNvSpPr/>
          <p:nvPr/>
        </p:nvSpPr>
        <p:spPr>
          <a:xfrm>
            <a:off x="1220791" y="1260067"/>
            <a:ext cx="560552"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CFBC3C5-96D4-4090-A9F0-40B56CA4B586}"/>
              </a:ext>
            </a:extLst>
          </p:cNvPr>
          <p:cNvSpPr/>
          <p:nvPr/>
        </p:nvSpPr>
        <p:spPr>
          <a:xfrm>
            <a:off x="3768069" y="811362"/>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C5823F07-5B72-4522-8CDD-ECBF1EECF681}"/>
              </a:ext>
            </a:extLst>
          </p:cNvPr>
          <p:cNvSpPr txBox="1"/>
          <p:nvPr/>
        </p:nvSpPr>
        <p:spPr>
          <a:xfrm>
            <a:off x="3599612" y="2314732"/>
            <a:ext cx="2103173" cy="2246769"/>
          </a:xfrm>
          <a:prstGeom prst="rect">
            <a:avLst/>
          </a:prstGeom>
          <a:noFill/>
        </p:spPr>
        <p:txBody>
          <a:bodyPr wrap="square" rtlCol="0">
            <a:spAutoFit/>
          </a:bodyPr>
          <a:lstStyle/>
          <a:p>
            <a:pPr marL="342900" indent="-342900">
              <a:buFont typeface="+mj-lt"/>
              <a:buAutoNum type="arabicPeriod"/>
            </a:pPr>
            <a:r>
              <a:rPr lang="en-US" sz="1400" dirty="0">
                <a:solidFill>
                  <a:srgbClr val="232F3E"/>
                </a:solidFill>
              </a:rPr>
              <a:t>Secrets (AK/SK, </a:t>
            </a:r>
            <a:r>
              <a:rPr lang="en-US" sz="1400" dirty="0" err="1">
                <a:solidFill>
                  <a:srgbClr val="232F3E"/>
                </a:solidFill>
              </a:rPr>
              <a:t>etc</a:t>
            </a:r>
            <a:r>
              <a:rPr lang="en-US" sz="1400" dirty="0">
                <a:solidFill>
                  <a:srgbClr val="232F3E"/>
                </a:solidFill>
              </a:rPr>
              <a:t>) sniff</a:t>
            </a:r>
          </a:p>
          <a:p>
            <a:pPr marL="342900" indent="-342900">
              <a:buFont typeface="+mj-lt"/>
              <a:buAutoNum type="arabicPeriod"/>
            </a:pPr>
            <a:r>
              <a:rPr lang="en-US" sz="1400" dirty="0">
                <a:solidFill>
                  <a:srgbClr val="232F3E"/>
                </a:solidFill>
              </a:rPr>
              <a:t>Static Code Analysis</a:t>
            </a:r>
          </a:p>
          <a:p>
            <a:pPr marL="342900" indent="-342900">
              <a:buFont typeface="+mj-lt"/>
              <a:buAutoNum type="arabicPeriod"/>
            </a:pPr>
            <a:r>
              <a:rPr lang="en-US" sz="1400" dirty="0">
                <a:solidFill>
                  <a:srgbClr val="232F3E"/>
                </a:solidFill>
              </a:rPr>
              <a:t>Look up Config (possibly tag-based)</a:t>
            </a:r>
          </a:p>
          <a:p>
            <a:pPr marL="342900" indent="-342900">
              <a:buFont typeface="+mj-lt"/>
              <a:buAutoNum type="arabicPeriod"/>
            </a:pPr>
            <a:r>
              <a:rPr lang="en-US" sz="1400" dirty="0">
                <a:solidFill>
                  <a:srgbClr val="232F3E"/>
                </a:solidFill>
              </a:rPr>
              <a:t>Enforce WAF rules</a:t>
            </a:r>
          </a:p>
          <a:p>
            <a:pPr marL="342900" indent="-342900">
              <a:buFont typeface="+mj-lt"/>
              <a:buAutoNum type="arabicPeriod"/>
            </a:pPr>
            <a:r>
              <a:rPr lang="en-US" sz="1400" dirty="0">
                <a:solidFill>
                  <a:srgbClr val="232F3E"/>
                </a:solidFill>
              </a:rPr>
              <a:t>Enforce SG policies</a:t>
            </a:r>
          </a:p>
          <a:p>
            <a:pPr marL="342900" indent="-342900">
              <a:buFont typeface="+mj-lt"/>
              <a:buAutoNum type="arabicPeriod"/>
            </a:pPr>
            <a:r>
              <a:rPr lang="en-US" sz="1400" dirty="0">
                <a:solidFill>
                  <a:srgbClr val="232F3E"/>
                </a:solidFill>
              </a:rPr>
              <a:t>Enforce ELB Security</a:t>
            </a:r>
          </a:p>
          <a:p>
            <a:pPr marL="342900" indent="-342900">
              <a:buFont typeface="+mj-lt"/>
              <a:buAutoNum type="arabicPeriod"/>
            </a:pPr>
            <a:r>
              <a:rPr lang="en-US" sz="1400" dirty="0">
                <a:solidFill>
                  <a:srgbClr val="232F3E"/>
                </a:solidFill>
              </a:rPr>
              <a:t>Enforce VPC setup</a:t>
            </a:r>
          </a:p>
          <a:p>
            <a:pPr marL="342900" indent="-342900">
              <a:buFont typeface="+mj-lt"/>
              <a:buAutoNum type="arabicPeriod"/>
            </a:pPr>
            <a:r>
              <a:rPr lang="en-US" sz="1400" dirty="0">
                <a:solidFill>
                  <a:srgbClr val="232F3E"/>
                </a:solidFill>
              </a:rPr>
              <a:t>…and more!</a:t>
            </a:r>
          </a:p>
        </p:txBody>
      </p:sp>
      <p:sp>
        <p:nvSpPr>
          <p:cNvPr id="18" name="TextBox 17">
            <a:extLst>
              <a:ext uri="{FF2B5EF4-FFF2-40B4-BE49-F238E27FC236}">
                <a16:creationId xmlns:a16="http://schemas.microsoft.com/office/drawing/2014/main" id="{2BE03404-CA88-4F6C-91D0-7C9E346D8E87}"/>
              </a:ext>
            </a:extLst>
          </p:cNvPr>
          <p:cNvSpPr txBox="1"/>
          <p:nvPr/>
        </p:nvSpPr>
        <p:spPr>
          <a:xfrm>
            <a:off x="3765561" y="840745"/>
            <a:ext cx="353203" cy="338554"/>
          </a:xfrm>
          <a:prstGeom prst="rect">
            <a:avLst/>
          </a:prstGeom>
          <a:solidFill>
            <a:schemeClr val="bg1">
              <a:lumMod val="75000"/>
            </a:schemeClr>
          </a:solidFill>
          <a:ln>
            <a:solidFill>
              <a:schemeClr val="tx1"/>
            </a:solidFill>
          </a:ln>
        </p:spPr>
        <p:txBody>
          <a:bodyPr wrap="square" rtlCol="0">
            <a:spAutoFit/>
          </a:bodyPr>
          <a:lstStyle/>
          <a:p>
            <a:r>
              <a:rPr lang="en-US" sz="1600" dirty="0">
                <a:highlight>
                  <a:srgbClr val="C0C0C0"/>
                </a:highlight>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19" name="Right Arrow 28">
            <a:extLst>
              <a:ext uri="{FF2B5EF4-FFF2-40B4-BE49-F238E27FC236}">
                <a16:creationId xmlns:a16="http://schemas.microsoft.com/office/drawing/2014/main" id="{4B6F4CB4-968C-4ABC-BD6A-3C9D1096A44A}"/>
              </a:ext>
            </a:extLst>
          </p:cNvPr>
          <p:cNvSpPr/>
          <p:nvPr/>
        </p:nvSpPr>
        <p:spPr>
          <a:xfrm>
            <a:off x="3303976" y="1258157"/>
            <a:ext cx="560552"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CD4F076C-993C-48D8-A8AC-25682DEE697E}"/>
              </a:ext>
            </a:extLst>
          </p:cNvPr>
          <p:cNvSpPr txBox="1"/>
          <p:nvPr/>
        </p:nvSpPr>
        <p:spPr>
          <a:xfrm>
            <a:off x="3486091" y="1601116"/>
            <a:ext cx="2301904" cy="523220"/>
          </a:xfrm>
          <a:prstGeom prst="rect">
            <a:avLst/>
          </a:prstGeom>
          <a:noFill/>
        </p:spPr>
        <p:txBody>
          <a:bodyPr wrap="square" rtlCol="0">
            <a:spAutoFit/>
          </a:bodyPr>
          <a:lstStyle/>
          <a:p>
            <a:pPr algn="ctr"/>
            <a:r>
              <a:rPr lang="en-US" sz="1400" dirty="0"/>
              <a:t>Lambda Security</a:t>
            </a:r>
          </a:p>
          <a:p>
            <a:pPr algn="ctr"/>
            <a:r>
              <a:rPr lang="en-US" sz="1400" dirty="0"/>
              <a:t>Checks</a:t>
            </a:r>
          </a:p>
        </p:txBody>
      </p:sp>
      <p:pic>
        <p:nvPicPr>
          <p:cNvPr id="21" name="Graphic 42">
            <a:extLst>
              <a:ext uri="{FF2B5EF4-FFF2-40B4-BE49-F238E27FC236}">
                <a16:creationId xmlns:a16="http://schemas.microsoft.com/office/drawing/2014/main" id="{56591749-ACBE-4B69-8A35-C361C627F5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2093" y="1084911"/>
            <a:ext cx="469900" cy="469900"/>
          </a:xfrm>
          <a:prstGeom prst="rect">
            <a:avLst/>
          </a:prstGeom>
        </p:spPr>
      </p:pic>
      <p:sp>
        <p:nvSpPr>
          <p:cNvPr id="22" name="Rectangle 21">
            <a:extLst>
              <a:ext uri="{FF2B5EF4-FFF2-40B4-BE49-F238E27FC236}">
                <a16:creationId xmlns:a16="http://schemas.microsoft.com/office/drawing/2014/main" id="{AAB90AC6-CDFC-4546-99AC-D505B69F915F}"/>
              </a:ext>
            </a:extLst>
          </p:cNvPr>
          <p:cNvSpPr/>
          <p:nvPr/>
        </p:nvSpPr>
        <p:spPr>
          <a:xfrm>
            <a:off x="5876159" y="805380"/>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AA384B7-80BB-449A-8B4B-B57432F6903E}"/>
              </a:ext>
            </a:extLst>
          </p:cNvPr>
          <p:cNvSpPr txBox="1"/>
          <p:nvPr/>
        </p:nvSpPr>
        <p:spPr>
          <a:xfrm>
            <a:off x="5951310" y="2339707"/>
            <a:ext cx="1491185" cy="523220"/>
          </a:xfrm>
          <a:prstGeom prst="rect">
            <a:avLst/>
          </a:prstGeom>
          <a:noFill/>
        </p:spPr>
        <p:txBody>
          <a:bodyPr wrap="square" rtlCol="0">
            <a:spAutoFit/>
          </a:bodyPr>
          <a:lstStyle/>
          <a:p>
            <a:pPr algn="ctr"/>
            <a:r>
              <a:rPr lang="en-US" sz="1400" dirty="0">
                <a:solidFill>
                  <a:srgbClr val="232F3E"/>
                </a:solidFill>
              </a:rPr>
              <a:t>Continue Build, Test, Deploy…</a:t>
            </a:r>
          </a:p>
        </p:txBody>
      </p:sp>
      <p:sp>
        <p:nvSpPr>
          <p:cNvPr id="24" name="TextBox 23">
            <a:extLst>
              <a:ext uri="{FF2B5EF4-FFF2-40B4-BE49-F238E27FC236}">
                <a16:creationId xmlns:a16="http://schemas.microsoft.com/office/drawing/2014/main" id="{5F3EA690-C4DA-4216-9B89-FD458D520691}"/>
              </a:ext>
            </a:extLst>
          </p:cNvPr>
          <p:cNvSpPr txBox="1"/>
          <p:nvPr/>
        </p:nvSpPr>
        <p:spPr>
          <a:xfrm>
            <a:off x="5873651" y="834763"/>
            <a:ext cx="353203" cy="338554"/>
          </a:xfrm>
          <a:prstGeom prst="rect">
            <a:avLst/>
          </a:prstGeom>
          <a:solidFill>
            <a:schemeClr val="bg1">
              <a:lumMod val="75000"/>
            </a:schemeClr>
          </a:solidFill>
          <a:ln>
            <a:solidFill>
              <a:schemeClr val="tx1"/>
            </a:solidFill>
          </a:ln>
        </p:spPr>
        <p:txBody>
          <a:bodyPr wrap="square" rtlCol="0">
            <a:spAutoFit/>
          </a:bodyPr>
          <a:lstStyle/>
          <a:p>
            <a:r>
              <a:rPr lang="en-US" sz="1600" dirty="0">
                <a:highlight>
                  <a:srgbClr val="C0C0C0"/>
                </a:highlight>
                <a:latin typeface="Amazon Ember Light" panose="020B0403020204020204" pitchFamily="34" charset="0"/>
                <a:ea typeface="Amazon Ember Light" panose="020B0403020204020204" pitchFamily="34" charset="0"/>
                <a:cs typeface="Amazon Ember Light" panose="020B0403020204020204" pitchFamily="34" charset="0"/>
              </a:rPr>
              <a:t>3.</a:t>
            </a:r>
          </a:p>
        </p:txBody>
      </p:sp>
      <p:sp>
        <p:nvSpPr>
          <p:cNvPr id="25" name="Right Arrow 28">
            <a:extLst>
              <a:ext uri="{FF2B5EF4-FFF2-40B4-BE49-F238E27FC236}">
                <a16:creationId xmlns:a16="http://schemas.microsoft.com/office/drawing/2014/main" id="{09E712F2-A9AF-4172-B47B-2C89232DC872}"/>
              </a:ext>
            </a:extLst>
          </p:cNvPr>
          <p:cNvSpPr/>
          <p:nvPr/>
        </p:nvSpPr>
        <p:spPr>
          <a:xfrm>
            <a:off x="5422509" y="1254086"/>
            <a:ext cx="560552"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19">
            <a:extLst>
              <a:ext uri="{FF2B5EF4-FFF2-40B4-BE49-F238E27FC236}">
                <a16:creationId xmlns:a16="http://schemas.microsoft.com/office/drawing/2014/main" id="{9C00E346-520C-4956-9057-49417990B9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5560" y="1037465"/>
            <a:ext cx="607998" cy="60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1">
            <a:extLst>
              <a:ext uri="{FF2B5EF4-FFF2-40B4-BE49-F238E27FC236}">
                <a16:creationId xmlns:a16="http://schemas.microsoft.com/office/drawing/2014/main" id="{9BDDED24-C24C-4B68-A4D6-C3152DA1CF7B}"/>
              </a:ext>
            </a:extLst>
          </p:cNvPr>
          <p:cNvSpPr txBox="1">
            <a:spLocks noChangeArrowheads="1"/>
          </p:cNvSpPr>
          <p:nvPr/>
        </p:nvSpPr>
        <p:spPr bwMode="auto">
          <a:xfrm>
            <a:off x="5509497" y="1645463"/>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CodeBuild</a:t>
            </a:r>
          </a:p>
        </p:txBody>
      </p:sp>
    </p:spTree>
    <p:extLst>
      <p:ext uri="{BB962C8B-B14F-4D97-AF65-F5344CB8AC3E}">
        <p14:creationId xmlns:p14="http://schemas.microsoft.com/office/powerpoint/2010/main" val="6150846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a:prstGeom prst="rect">
            <a:avLst/>
          </a:prstGeom>
          <a:solidFill>
            <a:schemeClr val="accent1">
              <a:lumMod val="60000"/>
              <a:lumOff val="40000"/>
            </a:schemeClr>
          </a:solidFill>
        </p:spPr>
        <p:txBody>
          <a:bodyPr/>
          <a:lstStyle/>
          <a:p>
            <a:r>
              <a:rPr lang="en-US" dirty="0"/>
              <a:t>S8: Databases</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Differences of SQL vs NoSQL</a:t>
            </a:r>
          </a:p>
          <a:p>
            <a:r>
              <a:rPr lang="en-US" dirty="0"/>
              <a:t>RDS</a:t>
            </a:r>
          </a:p>
          <a:p>
            <a:pPr lvl="1"/>
            <a:r>
              <a:rPr lang="en-US" dirty="0"/>
              <a:t>Basic Usage</a:t>
            </a:r>
          </a:p>
          <a:p>
            <a:pPr lvl="1"/>
            <a:r>
              <a:rPr lang="en-US" dirty="0"/>
              <a:t>Database Engines</a:t>
            </a:r>
          </a:p>
          <a:p>
            <a:pPr lvl="1"/>
            <a:r>
              <a:rPr lang="en-US" dirty="0"/>
              <a:t>Deep-dive in Postgres</a:t>
            </a:r>
          </a:p>
          <a:p>
            <a:r>
              <a:rPr lang="en-US" dirty="0"/>
              <a:t>DynamoDB</a:t>
            </a:r>
          </a:p>
          <a:p>
            <a:pPr lvl="1"/>
            <a:r>
              <a:rPr lang="en-US" dirty="0"/>
              <a:t>Basics</a:t>
            </a:r>
          </a:p>
          <a:p>
            <a:pPr lvl="1"/>
            <a:r>
              <a:rPr lang="en-US" dirty="0"/>
              <a:t>Advanced usage (global tables, FGAC, GSIs, LSIs, </a:t>
            </a:r>
            <a:r>
              <a:rPr lang="en-US" dirty="0" err="1"/>
              <a:t>etc</a:t>
            </a:r>
            <a:r>
              <a:rPr lang="en-US" dirty="0"/>
              <a:t>)</a:t>
            </a:r>
          </a:p>
          <a:p>
            <a:pPr lvl="1"/>
            <a:endParaRPr lang="en-US" dirty="0"/>
          </a:p>
        </p:txBody>
      </p:sp>
    </p:spTree>
    <p:extLst>
      <p:ext uri="{BB962C8B-B14F-4D97-AF65-F5344CB8AC3E}">
        <p14:creationId xmlns:p14="http://schemas.microsoft.com/office/powerpoint/2010/main" val="28417417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7DDE4-7FA0-47B9-AE76-C29D7F5986C3}"/>
              </a:ext>
            </a:extLst>
          </p:cNvPr>
          <p:cNvSpPr/>
          <p:nvPr/>
        </p:nvSpPr>
        <p:spPr>
          <a:xfrm>
            <a:off x="1608442" y="1968324"/>
            <a:ext cx="1765300" cy="261903"/>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31C8A48B-FDAA-4424-AC72-C9210300FFEE}"/>
              </a:ext>
            </a:extLst>
          </p:cNvPr>
          <p:cNvSpPr/>
          <p:nvPr/>
        </p:nvSpPr>
        <p:spPr>
          <a:xfrm>
            <a:off x="5750459" y="1987996"/>
            <a:ext cx="1765300" cy="889002"/>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38" name="Rectangle 37">
            <a:extLst>
              <a:ext uri="{FF2B5EF4-FFF2-40B4-BE49-F238E27FC236}">
                <a16:creationId xmlns:a16="http://schemas.microsoft.com/office/drawing/2014/main" id="{E0B484FB-0169-4A6B-91D9-58D56AB9E96B}"/>
              </a:ext>
            </a:extLst>
          </p:cNvPr>
          <p:cNvSpPr/>
          <p:nvPr/>
        </p:nvSpPr>
        <p:spPr>
          <a:xfrm>
            <a:off x="5750459" y="3112920"/>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36" name="Rectangle 35">
            <a:extLst>
              <a:ext uri="{FF2B5EF4-FFF2-40B4-BE49-F238E27FC236}">
                <a16:creationId xmlns:a16="http://schemas.microsoft.com/office/drawing/2014/main" id="{55E9F519-C792-4185-89C3-927ED5778F6A}"/>
              </a:ext>
            </a:extLst>
          </p:cNvPr>
          <p:cNvSpPr/>
          <p:nvPr/>
        </p:nvSpPr>
        <p:spPr>
          <a:xfrm>
            <a:off x="1588852" y="3119104"/>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a:xfrm>
            <a:off x="805778" y="1"/>
            <a:ext cx="7548179" cy="560552"/>
          </a:xfrm>
          <a:prstGeom prst="rect">
            <a:avLst/>
          </a:prstGeom>
        </p:spPr>
        <p:txBody>
          <a:bodyPr/>
          <a:lstStyle/>
          <a:p>
            <a:r>
              <a:rPr lang="en-US" dirty="0"/>
              <a:t>Architecture</a:t>
            </a:r>
          </a:p>
        </p:txBody>
      </p:sp>
      <p:sp>
        <p:nvSpPr>
          <p:cNvPr id="7" name="Rectangle 6">
            <a:extLst>
              <a:ext uri="{FF2B5EF4-FFF2-40B4-BE49-F238E27FC236}">
                <a16:creationId xmlns:a16="http://schemas.microsoft.com/office/drawing/2014/main" id="{648C017A-E661-47E9-A519-BBE1694B5799}"/>
              </a:ext>
            </a:extLst>
          </p:cNvPr>
          <p:cNvSpPr/>
          <p:nvPr/>
        </p:nvSpPr>
        <p:spPr>
          <a:xfrm>
            <a:off x="1550898" y="1128768"/>
            <a:ext cx="1971013" cy="3481744"/>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1</a:t>
            </a:r>
          </a:p>
        </p:txBody>
      </p:sp>
      <p:sp>
        <p:nvSpPr>
          <p:cNvPr id="8" name="Rectangle 7">
            <a:extLst>
              <a:ext uri="{FF2B5EF4-FFF2-40B4-BE49-F238E27FC236}">
                <a16:creationId xmlns:a16="http://schemas.microsoft.com/office/drawing/2014/main" id="{F9F5D5DC-7E5E-4CB3-B553-467EA693449B}"/>
              </a:ext>
            </a:extLst>
          </p:cNvPr>
          <p:cNvSpPr/>
          <p:nvPr/>
        </p:nvSpPr>
        <p:spPr>
          <a:xfrm>
            <a:off x="1628241" y="2213712"/>
            <a:ext cx="6003890" cy="1150316"/>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spcBef>
                <a:spcPts val="1000"/>
              </a:spcBef>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9" name="Rectangle 8">
            <a:extLst>
              <a:ext uri="{FF2B5EF4-FFF2-40B4-BE49-F238E27FC236}">
                <a16:creationId xmlns:a16="http://schemas.microsoft.com/office/drawing/2014/main" id="{2BBD4AAB-817F-4085-BC9D-7618805A253F}"/>
              </a:ext>
            </a:extLst>
          </p:cNvPr>
          <p:cNvSpPr/>
          <p:nvPr/>
        </p:nvSpPr>
        <p:spPr>
          <a:xfrm>
            <a:off x="5814167" y="1128769"/>
            <a:ext cx="1904762" cy="3581678"/>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2</a:t>
            </a:r>
          </a:p>
        </p:txBody>
      </p:sp>
      <p:sp>
        <p:nvSpPr>
          <p:cNvPr id="13" name="TextBox 12">
            <a:extLst>
              <a:ext uri="{FF2B5EF4-FFF2-40B4-BE49-F238E27FC236}">
                <a16:creationId xmlns:a16="http://schemas.microsoft.com/office/drawing/2014/main" id="{2BB9305E-E203-4A90-9C3E-A802987D3D18}"/>
              </a:ext>
            </a:extLst>
          </p:cNvPr>
          <p:cNvSpPr txBox="1"/>
          <p:nvPr/>
        </p:nvSpPr>
        <p:spPr>
          <a:xfrm>
            <a:off x="2332760" y="2898664"/>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p:txBody>
      </p:sp>
      <p:sp>
        <p:nvSpPr>
          <p:cNvPr id="14" name="TextBox 13">
            <a:extLst>
              <a:ext uri="{FF2B5EF4-FFF2-40B4-BE49-F238E27FC236}">
                <a16:creationId xmlns:a16="http://schemas.microsoft.com/office/drawing/2014/main" id="{C10BF196-8CDB-48A8-BAE0-86D8B8D2AA22}"/>
              </a:ext>
            </a:extLst>
          </p:cNvPr>
          <p:cNvSpPr txBox="1"/>
          <p:nvPr/>
        </p:nvSpPr>
        <p:spPr>
          <a:xfrm>
            <a:off x="6557095" y="2903410"/>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p:txBody>
      </p:sp>
      <p:pic>
        <p:nvPicPr>
          <p:cNvPr id="19" name="Graphic 18">
            <a:extLst>
              <a:ext uri="{FF2B5EF4-FFF2-40B4-BE49-F238E27FC236}">
                <a16:creationId xmlns:a16="http://schemas.microsoft.com/office/drawing/2014/main" id="{444D61BB-C68E-45D7-8C91-E18B65C648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9897" y="2714961"/>
            <a:ext cx="367404" cy="367404"/>
          </a:xfrm>
          <a:prstGeom prst="rect">
            <a:avLst/>
          </a:prstGeom>
        </p:spPr>
      </p:pic>
      <p:pic>
        <p:nvPicPr>
          <p:cNvPr id="21" name="Graphic 20">
            <a:extLst>
              <a:ext uri="{FF2B5EF4-FFF2-40B4-BE49-F238E27FC236}">
                <a16:creationId xmlns:a16="http://schemas.microsoft.com/office/drawing/2014/main" id="{82C69A5D-302E-4809-8FB2-37D7417F1E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0461" y="2800545"/>
            <a:ext cx="367404" cy="367404"/>
          </a:xfrm>
          <a:prstGeom prst="rect">
            <a:avLst/>
          </a:prstGeom>
        </p:spPr>
      </p:pic>
      <p:pic>
        <p:nvPicPr>
          <p:cNvPr id="23" name="Graphic 22">
            <a:extLst>
              <a:ext uri="{FF2B5EF4-FFF2-40B4-BE49-F238E27FC236}">
                <a16:creationId xmlns:a16="http://schemas.microsoft.com/office/drawing/2014/main" id="{4FB35965-A427-44BA-BDED-4F3045CF25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45250" y="1634125"/>
            <a:ext cx="432176" cy="432176"/>
          </a:xfrm>
          <a:prstGeom prst="rect">
            <a:avLst/>
          </a:prstGeom>
        </p:spPr>
      </p:pic>
      <p:pic>
        <p:nvPicPr>
          <p:cNvPr id="24" name="Graphic 23">
            <a:extLst>
              <a:ext uri="{FF2B5EF4-FFF2-40B4-BE49-F238E27FC236}">
                <a16:creationId xmlns:a16="http://schemas.microsoft.com/office/drawing/2014/main" id="{85AC8B34-17CB-4A68-B6D9-B4CEE7FCCF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0458" y="1647217"/>
            <a:ext cx="432176" cy="432176"/>
          </a:xfrm>
          <a:prstGeom prst="rect">
            <a:avLst/>
          </a:prstGeom>
        </p:spPr>
      </p:pic>
      <p:pic>
        <p:nvPicPr>
          <p:cNvPr id="25" name="Graphic 24">
            <a:extLst>
              <a:ext uri="{FF2B5EF4-FFF2-40B4-BE49-F238E27FC236}">
                <a16:creationId xmlns:a16="http://schemas.microsoft.com/office/drawing/2014/main" id="{428F499C-E8D0-449D-90B9-E8A02AA5DE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594" y="1031720"/>
            <a:ext cx="363359" cy="363359"/>
          </a:xfrm>
          <a:prstGeom prst="rect">
            <a:avLst/>
          </a:prstGeom>
        </p:spPr>
      </p:pic>
      <p:pic>
        <p:nvPicPr>
          <p:cNvPr id="26" name="Graphic 25">
            <a:extLst>
              <a:ext uri="{FF2B5EF4-FFF2-40B4-BE49-F238E27FC236}">
                <a16:creationId xmlns:a16="http://schemas.microsoft.com/office/drawing/2014/main" id="{0F0F82B4-78CC-4435-A639-E48708884C1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81129" y="2907730"/>
            <a:ext cx="363359" cy="363359"/>
          </a:xfrm>
          <a:prstGeom prst="rect">
            <a:avLst/>
          </a:prstGeom>
        </p:spPr>
      </p:pic>
      <p:sp>
        <p:nvSpPr>
          <p:cNvPr id="28" name="Rectangle 27">
            <a:extLst>
              <a:ext uri="{FF2B5EF4-FFF2-40B4-BE49-F238E27FC236}">
                <a16:creationId xmlns:a16="http://schemas.microsoft.com/office/drawing/2014/main" id="{FD4080DD-4606-4CFB-8B34-13150E871D36}"/>
              </a:ext>
            </a:extLst>
          </p:cNvPr>
          <p:cNvSpPr/>
          <p:nvPr/>
        </p:nvSpPr>
        <p:spPr>
          <a:xfrm>
            <a:off x="639607" y="1013202"/>
            <a:ext cx="7974626" cy="3597310"/>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ln w="0"/>
                <a:solidFill>
                  <a:schemeClr val="accent6"/>
                </a:solidFill>
                <a:latin typeface="Arial" panose="020B0604020202020204" pitchFamily="34" charset="0"/>
                <a:cs typeface="Arial" panose="020B0604020202020204" pitchFamily="34" charset="0"/>
              </a:rPr>
              <a:t>VPC</a:t>
            </a:r>
          </a:p>
        </p:txBody>
      </p:sp>
      <p:sp>
        <p:nvSpPr>
          <p:cNvPr id="29" name="TextBox 28">
            <a:extLst>
              <a:ext uri="{FF2B5EF4-FFF2-40B4-BE49-F238E27FC236}">
                <a16:creationId xmlns:a16="http://schemas.microsoft.com/office/drawing/2014/main" id="{410344F0-4E8A-4B46-8D5F-7538C348F7B6}"/>
              </a:ext>
            </a:extLst>
          </p:cNvPr>
          <p:cNvSpPr txBox="1"/>
          <p:nvPr/>
        </p:nvSpPr>
        <p:spPr>
          <a:xfrm>
            <a:off x="3019431" y="654210"/>
            <a:ext cx="1769070"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Internet gateway</a:t>
            </a:r>
          </a:p>
        </p:txBody>
      </p:sp>
      <p:pic>
        <p:nvPicPr>
          <p:cNvPr id="30" name="Graphic 29">
            <a:extLst>
              <a:ext uri="{FF2B5EF4-FFF2-40B4-BE49-F238E27FC236}">
                <a16:creationId xmlns:a16="http://schemas.microsoft.com/office/drawing/2014/main" id="{39712E4B-7264-4435-9622-E6C5677462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86429" y="767508"/>
            <a:ext cx="469900" cy="469900"/>
          </a:xfrm>
          <a:prstGeom prst="rect">
            <a:avLst/>
          </a:prstGeom>
        </p:spPr>
      </p:pic>
      <p:pic>
        <p:nvPicPr>
          <p:cNvPr id="33" name="Graphic 32">
            <a:extLst>
              <a:ext uri="{FF2B5EF4-FFF2-40B4-BE49-F238E27FC236}">
                <a16:creationId xmlns:a16="http://schemas.microsoft.com/office/drawing/2014/main" id="{2AB08643-F1F7-463F-BC4F-5E7E6ADF52C0}"/>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662007" y="1779902"/>
            <a:ext cx="381000" cy="381000"/>
          </a:xfrm>
          <a:prstGeom prst="rect">
            <a:avLst/>
          </a:prstGeom>
        </p:spPr>
      </p:pic>
      <p:pic>
        <p:nvPicPr>
          <p:cNvPr id="35" name="Graphic 34">
            <a:extLst>
              <a:ext uri="{FF2B5EF4-FFF2-40B4-BE49-F238E27FC236}">
                <a16:creationId xmlns:a16="http://schemas.microsoft.com/office/drawing/2014/main" id="{38C83FFF-6DA5-4028-96DA-5B1CD62D0656}"/>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859654" y="1793873"/>
            <a:ext cx="381000" cy="381000"/>
          </a:xfrm>
          <a:prstGeom prst="rect">
            <a:avLst/>
          </a:prstGeom>
        </p:spPr>
      </p:pic>
      <p:pic>
        <p:nvPicPr>
          <p:cNvPr id="37" name="Graphic 36">
            <a:extLst>
              <a:ext uri="{FF2B5EF4-FFF2-40B4-BE49-F238E27FC236}">
                <a16:creationId xmlns:a16="http://schemas.microsoft.com/office/drawing/2014/main" id="{9C34C43F-2EE2-4FA7-B324-C9D0FE9563C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656547" y="2941482"/>
            <a:ext cx="381000" cy="381000"/>
          </a:xfrm>
          <a:prstGeom prst="rect">
            <a:avLst/>
          </a:prstGeom>
        </p:spPr>
      </p:pic>
      <p:pic>
        <p:nvPicPr>
          <p:cNvPr id="39" name="Graphic 38">
            <a:extLst>
              <a:ext uri="{FF2B5EF4-FFF2-40B4-BE49-F238E27FC236}">
                <a16:creationId xmlns:a16="http://schemas.microsoft.com/office/drawing/2014/main" id="{D95D586E-E2F6-4CB7-98B1-D139FF95CCD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836195" y="2936409"/>
            <a:ext cx="381000" cy="381000"/>
          </a:xfrm>
          <a:prstGeom prst="rect">
            <a:avLst/>
          </a:prstGeom>
        </p:spPr>
      </p:pic>
      <p:pic>
        <p:nvPicPr>
          <p:cNvPr id="42" name="Graphic 12">
            <a:extLst>
              <a:ext uri="{FF2B5EF4-FFF2-40B4-BE49-F238E27FC236}">
                <a16:creationId xmlns:a16="http://schemas.microsoft.com/office/drawing/2014/main" id="{A9A95CC8-2A3F-4064-937D-530CEF9C1B3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917865" y="4047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9">
            <a:extLst>
              <a:ext uri="{FF2B5EF4-FFF2-40B4-BE49-F238E27FC236}">
                <a16:creationId xmlns:a16="http://schemas.microsoft.com/office/drawing/2014/main" id="{62CAC53D-E9E7-4E86-A8FE-B84CE2DA1B3C}"/>
              </a:ext>
            </a:extLst>
          </p:cNvPr>
          <p:cNvSpPr txBox="1">
            <a:spLocks noChangeArrowheads="1"/>
          </p:cNvSpPr>
          <p:nvPr/>
        </p:nvSpPr>
        <p:spPr bwMode="auto">
          <a:xfrm>
            <a:off x="7182354" y="50660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44" name="TextBox 19">
            <a:extLst>
              <a:ext uri="{FF2B5EF4-FFF2-40B4-BE49-F238E27FC236}">
                <a16:creationId xmlns:a16="http://schemas.microsoft.com/office/drawing/2014/main" id="{9C67E649-EAA4-48C7-9325-F59A5F47B97E}"/>
              </a:ext>
            </a:extLst>
          </p:cNvPr>
          <p:cNvSpPr txBox="1">
            <a:spLocks noChangeArrowheads="1"/>
          </p:cNvSpPr>
          <p:nvPr/>
        </p:nvSpPr>
        <p:spPr bwMode="auto">
          <a:xfrm>
            <a:off x="3995111" y="1875555"/>
            <a:ext cx="125253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 (running WAF)</a:t>
            </a:r>
          </a:p>
        </p:txBody>
      </p:sp>
      <p:pic>
        <p:nvPicPr>
          <p:cNvPr id="45" name="Graphic 8">
            <a:extLst>
              <a:ext uri="{FF2B5EF4-FFF2-40B4-BE49-F238E27FC236}">
                <a16:creationId xmlns:a16="http://schemas.microsoft.com/office/drawing/2014/main" id="{7F9E046A-016A-4D34-AE91-27490CF1248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61964" y="1357725"/>
            <a:ext cx="518831" cy="518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a:extLst>
              <a:ext uri="{FF2B5EF4-FFF2-40B4-BE49-F238E27FC236}">
                <a16:creationId xmlns:a16="http://schemas.microsoft.com/office/drawing/2014/main" id="{32BBF6B3-2DBE-4D1E-B825-7348244FD2BD}"/>
              </a:ext>
            </a:extLst>
          </p:cNvPr>
          <p:cNvSpPr txBox="1"/>
          <p:nvPr/>
        </p:nvSpPr>
        <p:spPr>
          <a:xfrm>
            <a:off x="1807596" y="1459819"/>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NAT Gateway</a:t>
            </a:r>
          </a:p>
        </p:txBody>
      </p:sp>
      <p:sp>
        <p:nvSpPr>
          <p:cNvPr id="46" name="TextBox 45">
            <a:extLst>
              <a:ext uri="{FF2B5EF4-FFF2-40B4-BE49-F238E27FC236}">
                <a16:creationId xmlns:a16="http://schemas.microsoft.com/office/drawing/2014/main" id="{19DD9BF0-362F-4BF6-B246-F23E7231C24B}"/>
              </a:ext>
            </a:extLst>
          </p:cNvPr>
          <p:cNvSpPr txBox="1"/>
          <p:nvPr/>
        </p:nvSpPr>
        <p:spPr>
          <a:xfrm>
            <a:off x="5791472" y="1511040"/>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NAT Gateway</a:t>
            </a:r>
          </a:p>
        </p:txBody>
      </p:sp>
      <p:cxnSp>
        <p:nvCxnSpPr>
          <p:cNvPr id="4" name="Connector: Elbow 3">
            <a:extLst>
              <a:ext uri="{FF2B5EF4-FFF2-40B4-BE49-F238E27FC236}">
                <a16:creationId xmlns:a16="http://schemas.microsoft.com/office/drawing/2014/main" id="{3D9AF7EA-36F5-48C1-A609-62FD77AC5F4F}"/>
              </a:ext>
            </a:extLst>
          </p:cNvPr>
          <p:cNvCxnSpPr>
            <a:cxnSpLocks/>
            <a:stCxn id="42" idx="1"/>
            <a:endCxn id="30" idx="0"/>
          </p:cNvCxnSpPr>
          <p:nvPr/>
        </p:nvCxnSpPr>
        <p:spPr>
          <a:xfrm rot="10800000" flipV="1">
            <a:off x="4621379" y="639738"/>
            <a:ext cx="2296486" cy="12777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Connector: Elbow 9">
            <a:extLst>
              <a:ext uri="{FF2B5EF4-FFF2-40B4-BE49-F238E27FC236}">
                <a16:creationId xmlns:a16="http://schemas.microsoft.com/office/drawing/2014/main" id="{D4E61CE3-7F0A-4B67-8248-9CE96F99457D}"/>
              </a:ext>
            </a:extLst>
          </p:cNvPr>
          <p:cNvCxnSpPr>
            <a:cxnSpLocks/>
            <a:stCxn id="30" idx="2"/>
            <a:endCxn id="45" idx="0"/>
          </p:cNvCxnSpPr>
          <p:nvPr/>
        </p:nvCxnSpPr>
        <p:spPr>
          <a:xfrm rot="16200000" flipH="1">
            <a:off x="4561221" y="1297565"/>
            <a:ext cx="120317" cy="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A29758C5-CE81-4FD7-BCA1-FC33A543A0FC}"/>
              </a:ext>
            </a:extLst>
          </p:cNvPr>
          <p:cNvCxnSpPr>
            <a:cxnSpLocks/>
            <a:stCxn id="45" idx="1"/>
            <a:endCxn id="19" idx="3"/>
          </p:cNvCxnSpPr>
          <p:nvPr/>
        </p:nvCxnSpPr>
        <p:spPr>
          <a:xfrm rot="10800000" flipV="1">
            <a:off x="2687302" y="1617141"/>
            <a:ext cx="1674663" cy="128152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1D5B405E-BC23-4339-9C47-593A1C48E345}"/>
              </a:ext>
            </a:extLst>
          </p:cNvPr>
          <p:cNvCxnSpPr>
            <a:cxnSpLocks/>
            <a:stCxn id="45" idx="3"/>
            <a:endCxn id="21" idx="1"/>
          </p:cNvCxnSpPr>
          <p:nvPr/>
        </p:nvCxnSpPr>
        <p:spPr>
          <a:xfrm>
            <a:off x="4880795" y="1617141"/>
            <a:ext cx="1669666" cy="136710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Connector: Elbow 52">
            <a:extLst>
              <a:ext uri="{FF2B5EF4-FFF2-40B4-BE49-F238E27FC236}">
                <a16:creationId xmlns:a16="http://schemas.microsoft.com/office/drawing/2014/main" id="{542F6176-BC5D-4DC1-B17F-83DCC525AA75}"/>
              </a:ext>
            </a:extLst>
          </p:cNvPr>
          <p:cNvCxnSpPr>
            <a:cxnSpLocks/>
            <a:stCxn id="21" idx="0"/>
            <a:endCxn id="24" idx="2"/>
          </p:cNvCxnSpPr>
          <p:nvPr/>
        </p:nvCxnSpPr>
        <p:spPr>
          <a:xfrm rot="5400000" flipH="1" flipV="1">
            <a:off x="6619778" y="2193778"/>
            <a:ext cx="721152" cy="492383"/>
          </a:xfrm>
          <a:prstGeom prst="bentConnector3">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Connector: Elbow 56">
            <a:extLst>
              <a:ext uri="{FF2B5EF4-FFF2-40B4-BE49-F238E27FC236}">
                <a16:creationId xmlns:a16="http://schemas.microsoft.com/office/drawing/2014/main" id="{CD8A1004-4D54-4876-AA2C-718F9A6EAB07}"/>
              </a:ext>
            </a:extLst>
          </p:cNvPr>
          <p:cNvCxnSpPr>
            <a:cxnSpLocks/>
            <a:endCxn id="23" idx="2"/>
          </p:cNvCxnSpPr>
          <p:nvPr/>
        </p:nvCxnSpPr>
        <p:spPr>
          <a:xfrm rot="5400000" flipH="1" flipV="1">
            <a:off x="2576296" y="2153681"/>
            <a:ext cx="672422" cy="497662"/>
          </a:xfrm>
          <a:prstGeom prst="bentConnector3">
            <a:avLst>
              <a:gd name="adj1" fmla="val 50000"/>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0" name="Connector: Elbow 59">
            <a:extLst>
              <a:ext uri="{FF2B5EF4-FFF2-40B4-BE49-F238E27FC236}">
                <a16:creationId xmlns:a16="http://schemas.microsoft.com/office/drawing/2014/main" id="{B861AA7A-0FCB-4463-ACCB-ECEAF08D5956}"/>
              </a:ext>
            </a:extLst>
          </p:cNvPr>
          <p:cNvCxnSpPr>
            <a:cxnSpLocks/>
            <a:stCxn id="23" idx="0"/>
            <a:endCxn id="30" idx="1"/>
          </p:cNvCxnSpPr>
          <p:nvPr/>
        </p:nvCxnSpPr>
        <p:spPr>
          <a:xfrm rot="5400000" flipH="1" flipV="1">
            <a:off x="3458050" y="705747"/>
            <a:ext cx="631667" cy="1225091"/>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Connector: Elbow 62">
            <a:extLst>
              <a:ext uri="{FF2B5EF4-FFF2-40B4-BE49-F238E27FC236}">
                <a16:creationId xmlns:a16="http://schemas.microsoft.com/office/drawing/2014/main" id="{65D70AD6-2D23-4481-8EF5-1EAA958D034A}"/>
              </a:ext>
            </a:extLst>
          </p:cNvPr>
          <p:cNvCxnSpPr>
            <a:cxnSpLocks/>
            <a:stCxn id="24" idx="0"/>
            <a:endCxn id="30" idx="3"/>
          </p:cNvCxnSpPr>
          <p:nvPr/>
        </p:nvCxnSpPr>
        <p:spPr>
          <a:xfrm rot="16200000" flipV="1">
            <a:off x="5719059" y="139729"/>
            <a:ext cx="644759" cy="2370217"/>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6" name="Connector: Elbow 65">
            <a:extLst>
              <a:ext uri="{FF2B5EF4-FFF2-40B4-BE49-F238E27FC236}">
                <a16:creationId xmlns:a16="http://schemas.microsoft.com/office/drawing/2014/main" id="{60DA234B-DC6C-4E7B-BC27-30C9D7AC9FDF}"/>
              </a:ext>
            </a:extLst>
          </p:cNvPr>
          <p:cNvCxnSpPr>
            <a:cxnSpLocks/>
            <a:stCxn id="30" idx="0"/>
            <a:endCxn id="42" idx="1"/>
          </p:cNvCxnSpPr>
          <p:nvPr/>
        </p:nvCxnSpPr>
        <p:spPr>
          <a:xfrm rot="5400000" flipH="1" flipV="1">
            <a:off x="5705737" y="-444620"/>
            <a:ext cx="127770" cy="2296486"/>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5D3E9CFB-F69D-4009-B1B8-997F35A8B257}"/>
              </a:ext>
            </a:extLst>
          </p:cNvPr>
          <p:cNvGrpSpPr/>
          <p:nvPr/>
        </p:nvGrpSpPr>
        <p:grpSpPr>
          <a:xfrm>
            <a:off x="459569" y="1505839"/>
            <a:ext cx="8350874" cy="752126"/>
            <a:chOff x="551545" y="2127249"/>
            <a:chExt cx="8258898" cy="752126"/>
          </a:xfrm>
        </p:grpSpPr>
        <p:sp>
          <p:nvSpPr>
            <p:cNvPr id="70" name="TextBox 26">
              <a:extLst>
                <a:ext uri="{FF2B5EF4-FFF2-40B4-BE49-F238E27FC236}">
                  <a16:creationId xmlns:a16="http://schemas.microsoft.com/office/drawing/2014/main" id="{61972542-6B6D-44B6-B2B1-6DC6F8E0CB3F}"/>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1" name="Graphic 31">
              <a:extLst>
                <a:ext uri="{FF2B5EF4-FFF2-40B4-BE49-F238E27FC236}">
                  <a16:creationId xmlns:a16="http://schemas.microsoft.com/office/drawing/2014/main" id="{64BB834E-87D9-40B6-A566-C76D16450777}"/>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26">
              <a:extLst>
                <a:ext uri="{FF2B5EF4-FFF2-40B4-BE49-F238E27FC236}">
                  <a16:creationId xmlns:a16="http://schemas.microsoft.com/office/drawing/2014/main" id="{9B3B2AF3-C63E-4A06-BB79-F3F27C83B325}"/>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3" name="Graphic 31">
              <a:extLst>
                <a:ext uri="{FF2B5EF4-FFF2-40B4-BE49-F238E27FC236}">
                  <a16:creationId xmlns:a16="http://schemas.microsoft.com/office/drawing/2014/main" id="{5520A3BA-3B74-473C-A575-7E64831A00BC}"/>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 name="Group 74">
            <a:extLst>
              <a:ext uri="{FF2B5EF4-FFF2-40B4-BE49-F238E27FC236}">
                <a16:creationId xmlns:a16="http://schemas.microsoft.com/office/drawing/2014/main" id="{63D56484-3595-4111-9341-B9C5509E11C4}"/>
              </a:ext>
            </a:extLst>
          </p:cNvPr>
          <p:cNvGrpSpPr/>
          <p:nvPr/>
        </p:nvGrpSpPr>
        <p:grpSpPr>
          <a:xfrm>
            <a:off x="459569" y="2574901"/>
            <a:ext cx="8350874" cy="752126"/>
            <a:chOff x="551545" y="2127249"/>
            <a:chExt cx="8258898" cy="752126"/>
          </a:xfrm>
        </p:grpSpPr>
        <p:sp>
          <p:nvSpPr>
            <p:cNvPr id="76" name="TextBox 26">
              <a:extLst>
                <a:ext uri="{FF2B5EF4-FFF2-40B4-BE49-F238E27FC236}">
                  <a16:creationId xmlns:a16="http://schemas.microsoft.com/office/drawing/2014/main" id="{F70B88F4-2A45-4CDB-BF12-C7FE5A285A61}"/>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7" name="Graphic 31">
              <a:extLst>
                <a:ext uri="{FF2B5EF4-FFF2-40B4-BE49-F238E27FC236}">
                  <a16:creationId xmlns:a16="http://schemas.microsoft.com/office/drawing/2014/main" id="{043F910D-D312-4974-A17B-C698F1158F9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26">
              <a:extLst>
                <a:ext uri="{FF2B5EF4-FFF2-40B4-BE49-F238E27FC236}">
                  <a16:creationId xmlns:a16="http://schemas.microsoft.com/office/drawing/2014/main" id="{6A66636D-E50E-475D-999A-CCB95031EF1E}"/>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9" name="Graphic 31">
              <a:extLst>
                <a:ext uri="{FF2B5EF4-FFF2-40B4-BE49-F238E27FC236}">
                  <a16:creationId xmlns:a16="http://schemas.microsoft.com/office/drawing/2014/main" id="{29616238-2E2C-46CA-92B2-D0D890A6F7B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 name="Group 50">
            <a:extLst>
              <a:ext uri="{FF2B5EF4-FFF2-40B4-BE49-F238E27FC236}">
                <a16:creationId xmlns:a16="http://schemas.microsoft.com/office/drawing/2014/main" id="{2D2C21BE-2F0C-BEDE-8F8F-053D359DA7E2}"/>
              </a:ext>
            </a:extLst>
          </p:cNvPr>
          <p:cNvGrpSpPr/>
          <p:nvPr/>
        </p:nvGrpSpPr>
        <p:grpSpPr>
          <a:xfrm>
            <a:off x="454749" y="3551314"/>
            <a:ext cx="8350874" cy="752126"/>
            <a:chOff x="551545" y="2127249"/>
            <a:chExt cx="8258898" cy="752126"/>
          </a:xfrm>
        </p:grpSpPr>
        <p:sp>
          <p:nvSpPr>
            <p:cNvPr id="52" name="TextBox 26">
              <a:extLst>
                <a:ext uri="{FF2B5EF4-FFF2-40B4-BE49-F238E27FC236}">
                  <a16:creationId xmlns:a16="http://schemas.microsoft.com/office/drawing/2014/main" id="{A68E6923-15F1-3DF5-3B1D-2FEC788772B3}"/>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54" name="Graphic 31">
              <a:extLst>
                <a:ext uri="{FF2B5EF4-FFF2-40B4-BE49-F238E27FC236}">
                  <a16:creationId xmlns:a16="http://schemas.microsoft.com/office/drawing/2014/main" id="{26366703-0D24-271D-0A6D-A9124712AB5B}"/>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6">
              <a:extLst>
                <a:ext uri="{FF2B5EF4-FFF2-40B4-BE49-F238E27FC236}">
                  <a16:creationId xmlns:a16="http://schemas.microsoft.com/office/drawing/2014/main" id="{862F5C08-F5E9-0461-5940-631DA029D12A}"/>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56" name="Graphic 31">
              <a:extLst>
                <a:ext uri="{FF2B5EF4-FFF2-40B4-BE49-F238E27FC236}">
                  <a16:creationId xmlns:a16="http://schemas.microsoft.com/office/drawing/2014/main" id="{9DB056BA-7639-0D1E-6199-F466769D8B3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8" name="Rectangle 57">
            <a:extLst>
              <a:ext uri="{FF2B5EF4-FFF2-40B4-BE49-F238E27FC236}">
                <a16:creationId xmlns:a16="http://schemas.microsoft.com/office/drawing/2014/main" id="{1E2555A1-B9A5-3B56-27F2-08771935A01B}"/>
              </a:ext>
            </a:extLst>
          </p:cNvPr>
          <p:cNvSpPr/>
          <p:nvPr/>
        </p:nvSpPr>
        <p:spPr>
          <a:xfrm>
            <a:off x="5755919" y="4297256"/>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Protected subnet</a:t>
            </a:r>
          </a:p>
        </p:txBody>
      </p:sp>
      <p:sp>
        <p:nvSpPr>
          <p:cNvPr id="59" name="Rectangle 58">
            <a:extLst>
              <a:ext uri="{FF2B5EF4-FFF2-40B4-BE49-F238E27FC236}">
                <a16:creationId xmlns:a16="http://schemas.microsoft.com/office/drawing/2014/main" id="{B635BEDC-0664-5EBB-24D4-F31DE0C7F05D}"/>
              </a:ext>
            </a:extLst>
          </p:cNvPr>
          <p:cNvSpPr/>
          <p:nvPr/>
        </p:nvSpPr>
        <p:spPr>
          <a:xfrm>
            <a:off x="1594312" y="4303440"/>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Protected subnet</a:t>
            </a:r>
          </a:p>
        </p:txBody>
      </p:sp>
      <p:pic>
        <p:nvPicPr>
          <p:cNvPr id="61" name="Graphic 60">
            <a:extLst>
              <a:ext uri="{FF2B5EF4-FFF2-40B4-BE49-F238E27FC236}">
                <a16:creationId xmlns:a16="http://schemas.microsoft.com/office/drawing/2014/main" id="{190080E1-B6A4-AE00-CC4C-8531B3C78257}"/>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662007" y="4125818"/>
            <a:ext cx="381000" cy="381000"/>
          </a:xfrm>
          <a:prstGeom prst="rect">
            <a:avLst/>
          </a:prstGeom>
        </p:spPr>
      </p:pic>
      <p:pic>
        <p:nvPicPr>
          <p:cNvPr id="62" name="Graphic 61">
            <a:extLst>
              <a:ext uri="{FF2B5EF4-FFF2-40B4-BE49-F238E27FC236}">
                <a16:creationId xmlns:a16="http://schemas.microsoft.com/office/drawing/2014/main" id="{25F22EB4-752D-DBC9-7824-5ED467BE4135}"/>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841655" y="4120745"/>
            <a:ext cx="381000" cy="381000"/>
          </a:xfrm>
          <a:prstGeom prst="rect">
            <a:avLst/>
          </a:prstGeom>
        </p:spPr>
      </p:pic>
      <p:sp>
        <p:nvSpPr>
          <p:cNvPr id="65" name="TextBox 6">
            <a:extLst>
              <a:ext uri="{FF2B5EF4-FFF2-40B4-BE49-F238E27FC236}">
                <a16:creationId xmlns:a16="http://schemas.microsoft.com/office/drawing/2014/main" id="{0B107A42-1263-29FA-DC2B-66646F141D06}"/>
              </a:ext>
            </a:extLst>
          </p:cNvPr>
          <p:cNvSpPr txBox="1">
            <a:spLocks noChangeArrowheads="1"/>
          </p:cNvSpPr>
          <p:nvPr/>
        </p:nvSpPr>
        <p:spPr bwMode="auto">
          <a:xfrm>
            <a:off x="2253926" y="340193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RDS instance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primary</a:t>
            </a:r>
          </a:p>
        </p:txBody>
      </p:sp>
      <p:pic>
        <p:nvPicPr>
          <p:cNvPr id="68" name="Graphic 37">
            <a:extLst>
              <a:ext uri="{FF2B5EF4-FFF2-40B4-BE49-F238E27FC236}">
                <a16:creationId xmlns:a16="http://schemas.microsoft.com/office/drawing/2014/main" id="{D43D49FA-E6FB-EA53-86EB-DB28F68C2E6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70837" y="36585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39">
            <a:extLst>
              <a:ext uri="{FF2B5EF4-FFF2-40B4-BE49-F238E27FC236}">
                <a16:creationId xmlns:a16="http://schemas.microsoft.com/office/drawing/2014/main" id="{8DDD7AF3-44BE-553C-1D9D-F70B1D9CACD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05562" y="36584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Box 6">
            <a:extLst>
              <a:ext uri="{FF2B5EF4-FFF2-40B4-BE49-F238E27FC236}">
                <a16:creationId xmlns:a16="http://schemas.microsoft.com/office/drawing/2014/main" id="{854CBFA8-BC5A-0AE6-94B9-F8954ED2185E}"/>
              </a:ext>
            </a:extLst>
          </p:cNvPr>
          <p:cNvSpPr txBox="1">
            <a:spLocks noChangeArrowheads="1"/>
          </p:cNvSpPr>
          <p:nvPr/>
        </p:nvSpPr>
        <p:spPr bwMode="auto">
          <a:xfrm>
            <a:off x="6505562" y="340193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RDS instance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2ndary</a:t>
            </a:r>
          </a:p>
        </p:txBody>
      </p:sp>
      <p:cxnSp>
        <p:nvCxnSpPr>
          <p:cNvPr id="91" name="Straight Arrow Connector 90">
            <a:extLst>
              <a:ext uri="{FF2B5EF4-FFF2-40B4-BE49-F238E27FC236}">
                <a16:creationId xmlns:a16="http://schemas.microsoft.com/office/drawing/2014/main" id="{119D1EB5-AF38-53D7-C9C5-611A0EB1531E}"/>
              </a:ext>
            </a:extLst>
          </p:cNvPr>
          <p:cNvCxnSpPr>
            <a:cxnSpLocks/>
            <a:stCxn id="68" idx="0"/>
            <a:endCxn id="19" idx="2"/>
          </p:cNvCxnSpPr>
          <p:nvPr/>
        </p:nvCxnSpPr>
        <p:spPr>
          <a:xfrm flipV="1">
            <a:off x="2499437" y="3082365"/>
            <a:ext cx="4162" cy="576175"/>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2C94605-1523-0E9C-5187-D764818A811C}"/>
              </a:ext>
            </a:extLst>
          </p:cNvPr>
          <p:cNvCxnSpPr>
            <a:cxnSpLocks/>
            <a:stCxn id="68" idx="0"/>
            <a:endCxn id="21" idx="2"/>
          </p:cNvCxnSpPr>
          <p:nvPr/>
        </p:nvCxnSpPr>
        <p:spPr>
          <a:xfrm flipV="1">
            <a:off x="2499437" y="3167949"/>
            <a:ext cx="4234726" cy="490591"/>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5BD32A9-342F-8F8D-B838-40B0652A5C28}"/>
              </a:ext>
            </a:extLst>
          </p:cNvPr>
          <p:cNvCxnSpPr>
            <a:cxnSpLocks/>
            <a:stCxn id="80" idx="1"/>
            <a:endCxn id="68" idx="3"/>
          </p:cNvCxnSpPr>
          <p:nvPr/>
        </p:nvCxnSpPr>
        <p:spPr>
          <a:xfrm flipH="1">
            <a:off x="2728037" y="3887082"/>
            <a:ext cx="3777525" cy="58"/>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9E9B2B74-B4EE-2A27-F3D6-361203D8D91E}"/>
              </a:ext>
            </a:extLst>
          </p:cNvPr>
          <p:cNvSpPr txBox="1"/>
          <p:nvPr/>
        </p:nvSpPr>
        <p:spPr>
          <a:xfrm>
            <a:off x="3742879" y="3844982"/>
            <a:ext cx="2060747"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Synchronous Replication</a:t>
            </a:r>
          </a:p>
        </p:txBody>
      </p:sp>
      <p:pic>
        <p:nvPicPr>
          <p:cNvPr id="106" name="Graphic 21">
            <a:extLst>
              <a:ext uri="{FF2B5EF4-FFF2-40B4-BE49-F238E27FC236}">
                <a16:creationId xmlns:a16="http://schemas.microsoft.com/office/drawing/2014/main" id="{EFFB7963-4239-6610-3F1B-970BDC055BC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55069" y="380142"/>
            <a:ext cx="503208" cy="50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TextBox 107">
            <a:extLst>
              <a:ext uri="{FF2B5EF4-FFF2-40B4-BE49-F238E27FC236}">
                <a16:creationId xmlns:a16="http://schemas.microsoft.com/office/drawing/2014/main" id="{1822C7E3-30BE-0B41-1A22-69A159A5F544}"/>
              </a:ext>
            </a:extLst>
          </p:cNvPr>
          <p:cNvSpPr txBox="1"/>
          <p:nvPr/>
        </p:nvSpPr>
        <p:spPr>
          <a:xfrm>
            <a:off x="4535748" y="4858145"/>
            <a:ext cx="488921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 - Could be running Lambda -OR- Containers in place of EC2</a:t>
            </a:r>
          </a:p>
        </p:txBody>
      </p:sp>
      <p:sp>
        <p:nvSpPr>
          <p:cNvPr id="3" name="Rectangle: Rounded Corners 2">
            <a:extLst>
              <a:ext uri="{FF2B5EF4-FFF2-40B4-BE49-F238E27FC236}">
                <a16:creationId xmlns:a16="http://schemas.microsoft.com/office/drawing/2014/main" id="{75DBC9B6-8F29-1B89-A0B6-89442B393DF5}"/>
              </a:ext>
            </a:extLst>
          </p:cNvPr>
          <p:cNvSpPr/>
          <p:nvPr/>
        </p:nvSpPr>
        <p:spPr>
          <a:xfrm>
            <a:off x="2002866" y="3418184"/>
            <a:ext cx="5706927" cy="777323"/>
          </a:xfrm>
          <a:prstGeom prst="roundRect">
            <a:avLst/>
          </a:prstGeom>
          <a:solidFill>
            <a:srgbClr val="FF0000">
              <a:alpha val="32941"/>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4513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7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8" grpId="0" animBg="1"/>
      <p:bldP spid="36" grpId="0" animBg="1"/>
      <p:bldP spid="8" grpId="0" animBg="1"/>
      <p:bldP spid="13" grpId="0"/>
      <p:bldP spid="14" grpId="0"/>
      <p:bldP spid="29" grpId="0"/>
      <p:bldP spid="44" grpId="0"/>
      <p:bldP spid="41" grpId="0"/>
      <p:bldP spid="46" grpId="0"/>
      <p:bldP spid="58" grpId="0" animBg="1"/>
      <p:bldP spid="59" grpId="0" animBg="1"/>
      <p:bldP spid="104" grpId="0"/>
      <p:bldP spid="10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E1736-DDBB-2F7C-2936-531747F98EEF}"/>
              </a:ext>
            </a:extLst>
          </p:cNvPr>
          <p:cNvSpPr>
            <a:spLocks noGrp="1"/>
          </p:cNvSpPr>
          <p:nvPr>
            <p:ph type="title"/>
          </p:nvPr>
        </p:nvSpPr>
        <p:spPr/>
        <p:txBody>
          <a:bodyPr/>
          <a:lstStyle/>
          <a:p>
            <a:r>
              <a:rPr lang="en-US" dirty="0"/>
              <a:t>AWS’ Well Architected Framework</a:t>
            </a:r>
          </a:p>
        </p:txBody>
      </p:sp>
      <p:sp>
        <p:nvSpPr>
          <p:cNvPr id="3" name="Content Placeholder 2">
            <a:extLst>
              <a:ext uri="{FF2B5EF4-FFF2-40B4-BE49-F238E27FC236}">
                <a16:creationId xmlns:a16="http://schemas.microsoft.com/office/drawing/2014/main" id="{EEDC6C07-7C03-317D-0C4B-83F63B3608E8}"/>
              </a:ext>
            </a:extLst>
          </p:cNvPr>
          <p:cNvSpPr>
            <a:spLocks noGrp="1"/>
          </p:cNvSpPr>
          <p:nvPr>
            <p:ph idx="1"/>
          </p:nvPr>
        </p:nvSpPr>
        <p:spPr/>
        <p:txBody>
          <a:bodyPr/>
          <a:lstStyle/>
          <a:p>
            <a:r>
              <a:rPr lang="en-US" dirty="0"/>
              <a:t>Architectural best-practices across </a:t>
            </a:r>
            <a:r>
              <a:rPr lang="en-US" dirty="0">
                <a:hlinkClick r:id="rId2"/>
              </a:rPr>
              <a:t>six domains </a:t>
            </a:r>
            <a:r>
              <a:rPr lang="en-US" dirty="0"/>
              <a:t>that *every* AWS pro should know and love.</a:t>
            </a:r>
          </a:p>
          <a:p>
            <a:r>
              <a:rPr lang="en-US" dirty="0"/>
              <a:t>“The Pillars”:</a:t>
            </a:r>
          </a:p>
          <a:p>
            <a:endParaRPr lang="en-US" dirty="0"/>
          </a:p>
        </p:txBody>
      </p:sp>
      <p:graphicFrame>
        <p:nvGraphicFramePr>
          <p:cNvPr id="4" name="Table 4">
            <a:extLst>
              <a:ext uri="{FF2B5EF4-FFF2-40B4-BE49-F238E27FC236}">
                <a16:creationId xmlns:a16="http://schemas.microsoft.com/office/drawing/2014/main" id="{34454DAF-1BCC-D06C-D8E9-E8DFD1D1855F}"/>
              </a:ext>
            </a:extLst>
          </p:cNvPr>
          <p:cNvGraphicFramePr>
            <a:graphicFrameLocks noGrp="1"/>
          </p:cNvGraphicFramePr>
          <p:nvPr>
            <p:extLst>
              <p:ext uri="{D42A27DB-BD31-4B8C-83A1-F6EECF244321}">
                <p14:modId xmlns:p14="http://schemas.microsoft.com/office/powerpoint/2010/main" val="1793340641"/>
              </p:ext>
            </p:extLst>
          </p:nvPr>
        </p:nvGraphicFramePr>
        <p:xfrm>
          <a:off x="1116547" y="2065329"/>
          <a:ext cx="7237410" cy="1843376"/>
        </p:xfrm>
        <a:graphic>
          <a:graphicData uri="http://schemas.openxmlformats.org/drawingml/2006/table">
            <a:tbl>
              <a:tblPr firstRow="1" bandRow="1">
                <a:tableStyleId>{5C22544A-7EE6-4342-B048-85BDC9FD1C3A}</a:tableStyleId>
              </a:tblPr>
              <a:tblGrid>
                <a:gridCol w="2412470">
                  <a:extLst>
                    <a:ext uri="{9D8B030D-6E8A-4147-A177-3AD203B41FA5}">
                      <a16:colId xmlns:a16="http://schemas.microsoft.com/office/drawing/2014/main" val="1123354371"/>
                    </a:ext>
                  </a:extLst>
                </a:gridCol>
                <a:gridCol w="2412470">
                  <a:extLst>
                    <a:ext uri="{9D8B030D-6E8A-4147-A177-3AD203B41FA5}">
                      <a16:colId xmlns:a16="http://schemas.microsoft.com/office/drawing/2014/main" val="1246480172"/>
                    </a:ext>
                  </a:extLst>
                </a:gridCol>
                <a:gridCol w="2412470">
                  <a:extLst>
                    <a:ext uri="{9D8B030D-6E8A-4147-A177-3AD203B41FA5}">
                      <a16:colId xmlns:a16="http://schemas.microsoft.com/office/drawing/2014/main" val="2386780096"/>
                    </a:ext>
                  </a:extLst>
                </a:gridCol>
              </a:tblGrid>
              <a:tr h="921688">
                <a:tc>
                  <a:txBody>
                    <a:bodyPr/>
                    <a:lstStyle/>
                    <a:p>
                      <a:r>
                        <a:rPr lang="en-US" dirty="0"/>
                        <a:t>Operational</a:t>
                      </a:r>
                    </a:p>
                    <a:p>
                      <a:r>
                        <a:rPr lang="en-US" dirty="0"/>
                        <a:t>Excellence</a:t>
                      </a:r>
                    </a:p>
                  </a:txBody>
                  <a:tcPr/>
                </a:tc>
                <a:tc>
                  <a:txBody>
                    <a:bodyPr/>
                    <a:lstStyle/>
                    <a:p>
                      <a:r>
                        <a:rPr lang="en-US" dirty="0"/>
                        <a:t>Security</a:t>
                      </a:r>
                    </a:p>
                  </a:txBody>
                  <a:tcPr/>
                </a:tc>
                <a:tc>
                  <a:txBody>
                    <a:bodyPr/>
                    <a:lstStyle/>
                    <a:p>
                      <a:r>
                        <a:rPr lang="en-US" dirty="0"/>
                        <a:t>Reliability / Fault Tolerance</a:t>
                      </a:r>
                    </a:p>
                  </a:txBody>
                  <a:tcPr/>
                </a:tc>
                <a:extLst>
                  <a:ext uri="{0D108BD9-81ED-4DB2-BD59-A6C34878D82A}">
                    <a16:rowId xmlns:a16="http://schemas.microsoft.com/office/drawing/2014/main" val="2319345149"/>
                  </a:ext>
                </a:extLst>
              </a:tr>
              <a:tr h="921688">
                <a:tc>
                  <a:txBody>
                    <a:bodyPr/>
                    <a:lstStyle/>
                    <a:p>
                      <a:r>
                        <a:rPr lang="en-US" dirty="0"/>
                        <a:t>Performance Efficiency</a:t>
                      </a:r>
                    </a:p>
                  </a:txBody>
                  <a:tcPr/>
                </a:tc>
                <a:tc>
                  <a:txBody>
                    <a:bodyPr/>
                    <a:lstStyle/>
                    <a:p>
                      <a:r>
                        <a:rPr lang="en-US" dirty="0"/>
                        <a:t>Cost Optimization</a:t>
                      </a:r>
                    </a:p>
                  </a:txBody>
                  <a:tcPr/>
                </a:tc>
                <a:tc>
                  <a:txBody>
                    <a:bodyPr/>
                    <a:lstStyle/>
                    <a:p>
                      <a:r>
                        <a:rPr lang="en-US" dirty="0"/>
                        <a:t>Sustainability</a:t>
                      </a:r>
                    </a:p>
                  </a:txBody>
                  <a:tcPr/>
                </a:tc>
                <a:extLst>
                  <a:ext uri="{0D108BD9-81ED-4DB2-BD59-A6C34878D82A}">
                    <a16:rowId xmlns:a16="http://schemas.microsoft.com/office/drawing/2014/main" val="3462809885"/>
                  </a:ext>
                </a:extLst>
              </a:tr>
            </a:tbl>
          </a:graphicData>
        </a:graphic>
      </p:graphicFrame>
    </p:spTree>
    <p:extLst>
      <p:ext uri="{BB962C8B-B14F-4D97-AF65-F5344CB8AC3E}">
        <p14:creationId xmlns:p14="http://schemas.microsoft.com/office/powerpoint/2010/main" val="16892307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BD38-B590-1449-FBA9-88E629895339}"/>
              </a:ext>
            </a:extLst>
          </p:cNvPr>
          <p:cNvSpPr>
            <a:spLocks noGrp="1"/>
          </p:cNvSpPr>
          <p:nvPr>
            <p:ph type="title"/>
          </p:nvPr>
        </p:nvSpPr>
        <p:spPr/>
        <p:txBody>
          <a:bodyPr/>
          <a:lstStyle/>
          <a:p>
            <a:r>
              <a:rPr lang="en-US" dirty="0"/>
              <a:t>Data Layer Options</a:t>
            </a:r>
          </a:p>
        </p:txBody>
      </p:sp>
      <p:pic>
        <p:nvPicPr>
          <p:cNvPr id="12290" name="Picture 2">
            <a:extLst>
              <a:ext uri="{FF2B5EF4-FFF2-40B4-BE49-F238E27FC236}">
                <a16:creationId xmlns:a16="http://schemas.microsoft.com/office/drawing/2014/main" id="{C7DC59D0-2257-16AD-7062-4A9DA2E6C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164" y="753897"/>
            <a:ext cx="6976398" cy="364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6433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AFE86-3DAD-2B30-E1D3-5E61213B00C5}"/>
              </a:ext>
            </a:extLst>
          </p:cNvPr>
          <p:cNvSpPr>
            <a:spLocks noGrp="1"/>
          </p:cNvSpPr>
          <p:nvPr>
            <p:ph type="title"/>
          </p:nvPr>
        </p:nvSpPr>
        <p:spPr/>
        <p:txBody>
          <a:bodyPr/>
          <a:lstStyle/>
          <a:p>
            <a:r>
              <a:rPr lang="en-US" dirty="0"/>
              <a:t>RDS: High Level</a:t>
            </a:r>
          </a:p>
        </p:txBody>
      </p:sp>
      <p:sp>
        <p:nvSpPr>
          <p:cNvPr id="3" name="Content Placeholder 2">
            <a:extLst>
              <a:ext uri="{FF2B5EF4-FFF2-40B4-BE49-F238E27FC236}">
                <a16:creationId xmlns:a16="http://schemas.microsoft.com/office/drawing/2014/main" id="{C05CD238-1D08-C00D-CEE5-B9DE404C1A0E}"/>
              </a:ext>
            </a:extLst>
          </p:cNvPr>
          <p:cNvSpPr>
            <a:spLocks noGrp="1"/>
          </p:cNvSpPr>
          <p:nvPr>
            <p:ph idx="1"/>
          </p:nvPr>
        </p:nvSpPr>
        <p:spPr/>
        <p:txBody>
          <a:bodyPr/>
          <a:lstStyle/>
          <a:p>
            <a:r>
              <a:rPr lang="en-US" dirty="0"/>
              <a:t>Many Engine Types (Oracle, Postgres, Aurora, </a:t>
            </a:r>
            <a:r>
              <a:rPr lang="en-US" dirty="0" err="1"/>
              <a:t>etc</a:t>
            </a:r>
            <a:r>
              <a:rPr lang="en-US" dirty="0"/>
              <a:t>)</a:t>
            </a:r>
          </a:p>
          <a:p>
            <a:r>
              <a:rPr lang="en-US" dirty="0"/>
              <a:t>“Semi”-managed</a:t>
            </a:r>
          </a:p>
          <a:p>
            <a:r>
              <a:rPr lang="en-US" dirty="0"/>
              <a:t>Vertically &amp; Horizontally (Read-replicas, 2ndary) scalable</a:t>
            </a:r>
          </a:p>
          <a:p>
            <a:r>
              <a:rPr lang="en-US" dirty="0"/>
              <a:t>Deploy to the VPC</a:t>
            </a:r>
          </a:p>
          <a:p>
            <a:r>
              <a:rPr lang="en-US" dirty="0"/>
              <a:t>Use SGs just like EC2</a:t>
            </a:r>
          </a:p>
          <a:p>
            <a:r>
              <a:rPr lang="en-US" dirty="0"/>
              <a:t>Backups, Snapshots, </a:t>
            </a:r>
            <a:r>
              <a:rPr lang="en-US" dirty="0" err="1"/>
              <a:t>etc</a:t>
            </a:r>
            <a:r>
              <a:rPr lang="en-US" dirty="0"/>
              <a:t> are checkbox operations</a:t>
            </a:r>
          </a:p>
          <a:p>
            <a:r>
              <a:rPr lang="en-US" dirty="0"/>
              <a:t>All 2ndary replicas are synchronous</a:t>
            </a:r>
          </a:p>
        </p:txBody>
      </p:sp>
      <p:pic>
        <p:nvPicPr>
          <p:cNvPr id="5" name="Graphic 6">
            <a:extLst>
              <a:ext uri="{FF2B5EF4-FFF2-40B4-BE49-F238E27FC236}">
                <a16:creationId xmlns:a16="http://schemas.microsoft.com/office/drawing/2014/main" id="{E5A1F04C-95D4-386F-F884-EDB284AE0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8237" y="13919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60610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667F-B4A5-83D7-BB3A-D296AEF78A51}"/>
              </a:ext>
            </a:extLst>
          </p:cNvPr>
          <p:cNvSpPr>
            <a:spLocks noGrp="1"/>
          </p:cNvSpPr>
          <p:nvPr>
            <p:ph type="title"/>
          </p:nvPr>
        </p:nvSpPr>
        <p:spPr/>
        <p:txBody>
          <a:bodyPr/>
          <a:lstStyle/>
          <a:p>
            <a:r>
              <a:rPr lang="en-US" dirty="0"/>
              <a:t>RDS </a:t>
            </a:r>
            <a:r>
              <a:rPr lang="en-US" dirty="0">
                <a:hlinkClick r:id="rId2"/>
              </a:rPr>
              <a:t>PostgreSQL Deep Dive</a:t>
            </a:r>
            <a:endParaRPr lang="en-US" dirty="0"/>
          </a:p>
        </p:txBody>
      </p:sp>
      <p:sp>
        <p:nvSpPr>
          <p:cNvPr id="3" name="Content Placeholder 2">
            <a:extLst>
              <a:ext uri="{FF2B5EF4-FFF2-40B4-BE49-F238E27FC236}">
                <a16:creationId xmlns:a16="http://schemas.microsoft.com/office/drawing/2014/main" id="{28F3B432-6965-A817-EF68-F66D401D549D}"/>
              </a:ext>
            </a:extLst>
          </p:cNvPr>
          <p:cNvSpPr>
            <a:spLocks noGrp="1"/>
          </p:cNvSpPr>
          <p:nvPr>
            <p:ph idx="1"/>
          </p:nvPr>
        </p:nvSpPr>
        <p:spPr/>
        <p:txBody>
          <a:bodyPr/>
          <a:lstStyle/>
          <a:p>
            <a:r>
              <a:rPr lang="en-US" dirty="0"/>
              <a:t>JSON querying language supported (since 9.2)</a:t>
            </a:r>
          </a:p>
          <a:p>
            <a:r>
              <a:rPr lang="en-US" dirty="0"/>
              <a:t>Partitioning improvements</a:t>
            </a:r>
          </a:p>
          <a:p>
            <a:r>
              <a:rPr lang="en-US" dirty="0"/>
              <a:t>Configuration parameters</a:t>
            </a:r>
          </a:p>
          <a:p>
            <a:endParaRPr lang="en-US" dirty="0"/>
          </a:p>
        </p:txBody>
      </p:sp>
    </p:spTree>
    <p:extLst>
      <p:ext uri="{BB962C8B-B14F-4D97-AF65-F5344CB8AC3E}">
        <p14:creationId xmlns:p14="http://schemas.microsoft.com/office/powerpoint/2010/main" val="30368810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04EA-EACB-CE4B-C794-7E21FFEF02E4}"/>
              </a:ext>
            </a:extLst>
          </p:cNvPr>
          <p:cNvSpPr>
            <a:spLocks noGrp="1"/>
          </p:cNvSpPr>
          <p:nvPr>
            <p:ph type="title"/>
          </p:nvPr>
        </p:nvSpPr>
        <p:spPr/>
        <p:txBody>
          <a:bodyPr/>
          <a:lstStyle/>
          <a:p>
            <a:r>
              <a:rPr lang="en-US" dirty="0"/>
              <a:t>DynamoDB</a:t>
            </a:r>
          </a:p>
        </p:txBody>
      </p:sp>
      <p:sp>
        <p:nvSpPr>
          <p:cNvPr id="3" name="Content Placeholder 2">
            <a:extLst>
              <a:ext uri="{FF2B5EF4-FFF2-40B4-BE49-F238E27FC236}">
                <a16:creationId xmlns:a16="http://schemas.microsoft.com/office/drawing/2014/main" id="{893B5CD9-1CB1-82D8-3812-46880678C914}"/>
              </a:ext>
            </a:extLst>
          </p:cNvPr>
          <p:cNvSpPr>
            <a:spLocks noGrp="1"/>
          </p:cNvSpPr>
          <p:nvPr>
            <p:ph idx="1"/>
          </p:nvPr>
        </p:nvSpPr>
        <p:spPr/>
        <p:txBody>
          <a:bodyPr/>
          <a:lstStyle/>
          <a:p>
            <a:r>
              <a:rPr lang="en-US" dirty="0"/>
              <a:t>Useful for “3Vs” issues</a:t>
            </a:r>
          </a:p>
          <a:p>
            <a:r>
              <a:rPr lang="en-US" dirty="0"/>
              <a:t>&lt;</a:t>
            </a:r>
            <a:r>
              <a:rPr lang="en-US" dirty="0" err="1"/>
              <a:t>ms</a:t>
            </a:r>
            <a:r>
              <a:rPr lang="en-US" dirty="0"/>
              <a:t> responses at any volume or velocity (given proper r/w provisioning)</a:t>
            </a:r>
          </a:p>
          <a:p>
            <a:r>
              <a:rPr lang="en-US" dirty="0"/>
              <a:t>No Limits: On table size; On row (we call them “items”) count</a:t>
            </a:r>
          </a:p>
          <a:p>
            <a:r>
              <a:rPr lang="en-US" dirty="0"/>
              <a:t>Use this when you expect:</a:t>
            </a:r>
          </a:p>
          <a:p>
            <a:pPr lvl="1"/>
            <a:r>
              <a:rPr lang="en-US" dirty="0"/>
              <a:t>Tremendous growth</a:t>
            </a:r>
          </a:p>
          <a:p>
            <a:pPr lvl="1"/>
            <a:r>
              <a:rPr lang="en-US" dirty="0"/>
              <a:t>Lots of changes in the data model (adds/deletes of </a:t>
            </a:r>
            <a:r>
              <a:rPr lang="en-US" dirty="0" err="1"/>
              <a:t>colums</a:t>
            </a:r>
            <a:r>
              <a:rPr lang="en-US" dirty="0"/>
              <a:t> – we call them “attributes”)</a:t>
            </a:r>
          </a:p>
          <a:p>
            <a:r>
              <a:rPr lang="en-US" dirty="0"/>
              <a:t>Can run as K-V store, Document data store</a:t>
            </a:r>
          </a:p>
          <a:p>
            <a:r>
              <a:rPr lang="en-US" dirty="0"/>
              <a:t>Can be queried via </a:t>
            </a:r>
            <a:r>
              <a:rPr lang="en-US" dirty="0" err="1"/>
              <a:t>PartiQL</a:t>
            </a:r>
            <a:r>
              <a:rPr lang="en-US" dirty="0"/>
              <a:t> (a SQL-like querying engine)</a:t>
            </a:r>
          </a:p>
        </p:txBody>
      </p:sp>
      <p:pic>
        <p:nvPicPr>
          <p:cNvPr id="5" name="Graphic 23">
            <a:extLst>
              <a:ext uri="{FF2B5EF4-FFF2-40B4-BE49-F238E27FC236}">
                <a16:creationId xmlns:a16="http://schemas.microsoft.com/office/drawing/2014/main" id="{2D3F43BA-141F-04FA-37A1-B075B1AC7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8175" y="9683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71842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A7A1-398E-995B-CD76-2E18E8FB1EC0}"/>
              </a:ext>
            </a:extLst>
          </p:cNvPr>
          <p:cNvSpPr>
            <a:spLocks noGrp="1"/>
          </p:cNvSpPr>
          <p:nvPr>
            <p:ph type="title"/>
          </p:nvPr>
        </p:nvSpPr>
        <p:spPr/>
        <p:txBody>
          <a:bodyPr/>
          <a:lstStyle/>
          <a:p>
            <a:r>
              <a:rPr lang="en-US" dirty="0"/>
              <a:t>DDB Terminology</a:t>
            </a:r>
          </a:p>
        </p:txBody>
      </p:sp>
      <p:pic>
        <p:nvPicPr>
          <p:cNvPr id="13314" name="Picture 2">
            <a:extLst>
              <a:ext uri="{FF2B5EF4-FFF2-40B4-BE49-F238E27FC236}">
                <a16:creationId xmlns:a16="http://schemas.microsoft.com/office/drawing/2014/main" id="{B165C24E-9D93-C0E5-4A67-82C15F25D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652463"/>
            <a:ext cx="6667500" cy="383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7271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EE9C9-9344-6C54-6C97-03D4C0390D48}"/>
              </a:ext>
            </a:extLst>
          </p:cNvPr>
          <p:cNvSpPr>
            <a:spLocks noGrp="1"/>
          </p:cNvSpPr>
          <p:nvPr>
            <p:ph type="title"/>
          </p:nvPr>
        </p:nvSpPr>
        <p:spPr/>
        <p:txBody>
          <a:bodyPr/>
          <a:lstStyle/>
          <a:p>
            <a:r>
              <a:rPr lang="en-US" dirty="0"/>
              <a:t>DDB: Advanced Usage</a:t>
            </a:r>
          </a:p>
        </p:txBody>
      </p:sp>
      <p:sp>
        <p:nvSpPr>
          <p:cNvPr id="3" name="Content Placeholder 2">
            <a:extLst>
              <a:ext uri="{FF2B5EF4-FFF2-40B4-BE49-F238E27FC236}">
                <a16:creationId xmlns:a16="http://schemas.microsoft.com/office/drawing/2014/main" id="{DF696630-A7FA-B9A4-BE1E-C082655B1709}"/>
              </a:ext>
            </a:extLst>
          </p:cNvPr>
          <p:cNvSpPr>
            <a:spLocks noGrp="1"/>
          </p:cNvSpPr>
          <p:nvPr>
            <p:ph idx="1"/>
          </p:nvPr>
        </p:nvSpPr>
        <p:spPr/>
        <p:txBody>
          <a:bodyPr/>
          <a:lstStyle/>
          <a:p>
            <a:r>
              <a:rPr lang="en-US" dirty="0">
                <a:hlinkClick r:id="rId2"/>
              </a:rPr>
              <a:t>GSI: </a:t>
            </a:r>
            <a:r>
              <a:rPr lang="en-US" dirty="0"/>
              <a:t>20/Table</a:t>
            </a:r>
          </a:p>
          <a:p>
            <a:r>
              <a:rPr lang="en-US" dirty="0">
                <a:hlinkClick r:id="rId3"/>
              </a:rPr>
              <a:t>LSI: </a:t>
            </a:r>
            <a:r>
              <a:rPr lang="en-US" dirty="0"/>
              <a:t>5/Table</a:t>
            </a:r>
          </a:p>
          <a:p>
            <a:r>
              <a:rPr lang="en-US" dirty="0"/>
              <a:t>Global Tables</a:t>
            </a:r>
          </a:p>
          <a:p>
            <a:r>
              <a:rPr lang="en-US" dirty="0"/>
              <a:t>Fine Grained Access Control</a:t>
            </a:r>
          </a:p>
          <a:p>
            <a:r>
              <a:rPr lang="en-US" dirty="0"/>
              <a:t>DDB Streams</a:t>
            </a:r>
          </a:p>
          <a:p>
            <a:endParaRPr lang="en-US" dirty="0"/>
          </a:p>
        </p:txBody>
      </p:sp>
    </p:spTree>
    <p:extLst>
      <p:ext uri="{BB962C8B-B14F-4D97-AF65-F5344CB8AC3E}">
        <p14:creationId xmlns:p14="http://schemas.microsoft.com/office/powerpoint/2010/main" val="13062527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BC9B7-9EC9-7415-06E7-1D62E8CB686A}"/>
              </a:ext>
            </a:extLst>
          </p:cNvPr>
          <p:cNvSpPr>
            <a:spLocks noGrp="1"/>
          </p:cNvSpPr>
          <p:nvPr>
            <p:ph type="title"/>
          </p:nvPr>
        </p:nvSpPr>
        <p:spPr/>
        <p:txBody>
          <a:bodyPr/>
          <a:lstStyle/>
          <a:p>
            <a:r>
              <a:rPr lang="en-US" dirty="0"/>
              <a:t>DDB Streams</a:t>
            </a:r>
          </a:p>
        </p:txBody>
      </p:sp>
      <p:sp>
        <p:nvSpPr>
          <p:cNvPr id="3" name="Content Placeholder 2">
            <a:extLst>
              <a:ext uri="{FF2B5EF4-FFF2-40B4-BE49-F238E27FC236}">
                <a16:creationId xmlns:a16="http://schemas.microsoft.com/office/drawing/2014/main" id="{B965D611-0C54-8DAB-074A-AE3609E09CD6}"/>
              </a:ext>
            </a:extLst>
          </p:cNvPr>
          <p:cNvSpPr>
            <a:spLocks noGrp="1"/>
          </p:cNvSpPr>
          <p:nvPr>
            <p:ph idx="1"/>
          </p:nvPr>
        </p:nvSpPr>
        <p:spPr/>
        <p:txBody>
          <a:bodyPr/>
          <a:lstStyle/>
          <a:p>
            <a:r>
              <a:rPr lang="en-US" dirty="0"/>
              <a:t>Can be enabled after table creation</a:t>
            </a:r>
          </a:p>
          <a:p>
            <a:r>
              <a:rPr lang="en-US" dirty="0"/>
              <a:t>Allow real-time alerting of any table updates (CUD of items, attributes)</a:t>
            </a:r>
          </a:p>
          <a:p>
            <a:r>
              <a:rPr lang="en-US" dirty="0"/>
              <a:t>Can hook lambda function to stream to allow handling of events such as customer churn, order handling, </a:t>
            </a:r>
            <a:r>
              <a:rPr lang="en-US" dirty="0" err="1"/>
              <a:t>etc</a:t>
            </a:r>
            <a:endParaRPr lang="en-US" dirty="0"/>
          </a:p>
          <a:p>
            <a:r>
              <a:rPr lang="en-US" dirty="0"/>
              <a:t>Enables Global Tables</a:t>
            </a:r>
          </a:p>
        </p:txBody>
      </p:sp>
    </p:spTree>
    <p:extLst>
      <p:ext uri="{BB962C8B-B14F-4D97-AF65-F5344CB8AC3E}">
        <p14:creationId xmlns:p14="http://schemas.microsoft.com/office/powerpoint/2010/main" val="35839040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34C0-1745-ECEA-8F8D-7D7EA534A271}"/>
              </a:ext>
            </a:extLst>
          </p:cNvPr>
          <p:cNvSpPr>
            <a:spLocks noGrp="1"/>
          </p:cNvSpPr>
          <p:nvPr>
            <p:ph type="title"/>
          </p:nvPr>
        </p:nvSpPr>
        <p:spPr/>
        <p:txBody>
          <a:bodyPr/>
          <a:lstStyle/>
          <a:p>
            <a:r>
              <a:rPr lang="en-US" dirty="0"/>
              <a:t>DDB Global Tables</a:t>
            </a:r>
          </a:p>
        </p:txBody>
      </p:sp>
      <p:pic>
        <p:nvPicPr>
          <p:cNvPr id="14338" name="Picture 2" descr="How to use Amazon DynamoDB global tables to power multiregion architectures  | AWS Database Blog">
            <a:extLst>
              <a:ext uri="{FF2B5EF4-FFF2-40B4-BE49-F238E27FC236}">
                <a16:creationId xmlns:a16="http://schemas.microsoft.com/office/drawing/2014/main" id="{B80BF232-FDA2-9624-345E-86DB04068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413" y="560553"/>
            <a:ext cx="5057174" cy="4176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4357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E4848-8CE1-242C-8C98-7269097C0C4E}"/>
              </a:ext>
            </a:extLst>
          </p:cNvPr>
          <p:cNvSpPr>
            <a:spLocks noGrp="1"/>
          </p:cNvSpPr>
          <p:nvPr>
            <p:ph type="title"/>
          </p:nvPr>
        </p:nvSpPr>
        <p:spPr/>
        <p:txBody>
          <a:bodyPr/>
          <a:lstStyle/>
          <a:p>
            <a:r>
              <a:rPr lang="en-US" sz="3500" dirty="0"/>
              <a:t>DDB Fine Grained Access Control (FGAC)</a:t>
            </a:r>
          </a:p>
        </p:txBody>
      </p:sp>
      <p:sp>
        <p:nvSpPr>
          <p:cNvPr id="3" name="Content Placeholder 2">
            <a:extLst>
              <a:ext uri="{FF2B5EF4-FFF2-40B4-BE49-F238E27FC236}">
                <a16:creationId xmlns:a16="http://schemas.microsoft.com/office/drawing/2014/main" id="{3E6FDDF1-C900-C302-ABAF-8DC4B16F8C36}"/>
              </a:ext>
            </a:extLst>
          </p:cNvPr>
          <p:cNvSpPr>
            <a:spLocks noGrp="1"/>
          </p:cNvSpPr>
          <p:nvPr>
            <p:ph idx="1"/>
          </p:nvPr>
        </p:nvSpPr>
        <p:spPr/>
        <p:txBody>
          <a:bodyPr/>
          <a:lstStyle/>
          <a:p>
            <a:r>
              <a:rPr lang="en-US" dirty="0"/>
              <a:t>Allows locking of individual attributes to individual IAM users</a:t>
            </a:r>
          </a:p>
          <a:p>
            <a:r>
              <a:rPr lang="en-US" dirty="0"/>
              <a:t>For example, block sensitive info like SSN from all users but super admin view (all others see obfuscated “*****”)</a:t>
            </a:r>
          </a:p>
        </p:txBody>
      </p:sp>
    </p:spTree>
    <p:extLst>
      <p:ext uri="{BB962C8B-B14F-4D97-AF65-F5344CB8AC3E}">
        <p14:creationId xmlns:p14="http://schemas.microsoft.com/office/powerpoint/2010/main" val="2199748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Stream That's all Folks ! (Looney Tunes theme Remake) by y as se r. |  Listen online for free on SoundCloud">
            <a:extLst>
              <a:ext uri="{FF2B5EF4-FFF2-40B4-BE49-F238E27FC236}">
                <a16:creationId xmlns:a16="http://schemas.microsoft.com/office/drawing/2014/main" id="{123A6B6E-B669-4650-CF92-96E513848A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19050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34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a:prstGeom prst="rect">
            <a:avLst/>
          </a:prstGeom>
          <a:solidFill>
            <a:schemeClr val="accent1">
              <a:lumMod val="60000"/>
              <a:lumOff val="40000"/>
            </a:schemeClr>
          </a:solidFill>
        </p:spPr>
        <p:txBody>
          <a:bodyPr/>
          <a:lstStyle/>
          <a:p>
            <a:r>
              <a:rPr lang="en-US" dirty="0"/>
              <a:t>S2: IAM</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Overview of IAM: Users, Groups, Roles; Credentials; Policy Documents</a:t>
            </a:r>
          </a:p>
          <a:p>
            <a:r>
              <a:rPr lang="en-US" dirty="0"/>
              <a:t>Resource vs Identity-based Policies</a:t>
            </a:r>
          </a:p>
          <a:p>
            <a:r>
              <a:rPr lang="en-US" dirty="0"/>
              <a:t>Policy Simulator</a:t>
            </a:r>
          </a:p>
          <a:p>
            <a:r>
              <a:rPr lang="en-US" dirty="0"/>
              <a:t>Temporary credentials vs long term</a:t>
            </a:r>
          </a:p>
          <a:p>
            <a:r>
              <a:rPr lang="en-US" dirty="0"/>
              <a:t>MFA</a:t>
            </a:r>
          </a:p>
          <a:p>
            <a:r>
              <a:rPr lang="en-US" dirty="0"/>
              <a:t>IAM + Tags</a:t>
            </a:r>
          </a:p>
        </p:txBody>
      </p:sp>
    </p:spTree>
    <p:extLst>
      <p:ext uri="{BB962C8B-B14F-4D97-AF65-F5344CB8AC3E}">
        <p14:creationId xmlns:p14="http://schemas.microsoft.com/office/powerpoint/2010/main" val="1193730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7DDE4-7FA0-47B9-AE76-C29D7F5986C3}"/>
              </a:ext>
            </a:extLst>
          </p:cNvPr>
          <p:cNvSpPr/>
          <p:nvPr/>
        </p:nvSpPr>
        <p:spPr>
          <a:xfrm>
            <a:off x="1608442" y="1968324"/>
            <a:ext cx="1765300" cy="261903"/>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31C8A48B-FDAA-4424-AC72-C9210300FFEE}"/>
              </a:ext>
            </a:extLst>
          </p:cNvPr>
          <p:cNvSpPr/>
          <p:nvPr/>
        </p:nvSpPr>
        <p:spPr>
          <a:xfrm>
            <a:off x="5750459" y="1987996"/>
            <a:ext cx="1765300" cy="889002"/>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38" name="Rectangle 37">
            <a:extLst>
              <a:ext uri="{FF2B5EF4-FFF2-40B4-BE49-F238E27FC236}">
                <a16:creationId xmlns:a16="http://schemas.microsoft.com/office/drawing/2014/main" id="{E0B484FB-0169-4A6B-91D9-58D56AB9E96B}"/>
              </a:ext>
            </a:extLst>
          </p:cNvPr>
          <p:cNvSpPr/>
          <p:nvPr/>
        </p:nvSpPr>
        <p:spPr>
          <a:xfrm>
            <a:off x="5750459" y="3112920"/>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36" name="Rectangle 35">
            <a:extLst>
              <a:ext uri="{FF2B5EF4-FFF2-40B4-BE49-F238E27FC236}">
                <a16:creationId xmlns:a16="http://schemas.microsoft.com/office/drawing/2014/main" id="{55E9F519-C792-4185-89C3-927ED5778F6A}"/>
              </a:ext>
            </a:extLst>
          </p:cNvPr>
          <p:cNvSpPr/>
          <p:nvPr/>
        </p:nvSpPr>
        <p:spPr>
          <a:xfrm>
            <a:off x="1588852" y="3119104"/>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a:xfrm>
            <a:off x="805778" y="1"/>
            <a:ext cx="7548179" cy="560552"/>
          </a:xfrm>
          <a:prstGeom prst="rect">
            <a:avLst/>
          </a:prstGeom>
        </p:spPr>
        <p:txBody>
          <a:bodyPr/>
          <a:lstStyle/>
          <a:p>
            <a:r>
              <a:rPr lang="en-US" dirty="0"/>
              <a:t>Architecture</a:t>
            </a:r>
          </a:p>
        </p:txBody>
      </p:sp>
      <p:sp>
        <p:nvSpPr>
          <p:cNvPr id="7" name="Rectangle 6">
            <a:extLst>
              <a:ext uri="{FF2B5EF4-FFF2-40B4-BE49-F238E27FC236}">
                <a16:creationId xmlns:a16="http://schemas.microsoft.com/office/drawing/2014/main" id="{648C017A-E661-47E9-A519-BBE1694B5799}"/>
              </a:ext>
            </a:extLst>
          </p:cNvPr>
          <p:cNvSpPr/>
          <p:nvPr/>
        </p:nvSpPr>
        <p:spPr>
          <a:xfrm>
            <a:off x="1550898" y="1128768"/>
            <a:ext cx="1971013" cy="3481744"/>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1</a:t>
            </a:r>
          </a:p>
        </p:txBody>
      </p:sp>
      <p:sp>
        <p:nvSpPr>
          <p:cNvPr id="8" name="Rectangle 7">
            <a:extLst>
              <a:ext uri="{FF2B5EF4-FFF2-40B4-BE49-F238E27FC236}">
                <a16:creationId xmlns:a16="http://schemas.microsoft.com/office/drawing/2014/main" id="{F9F5D5DC-7E5E-4CB3-B553-467EA693449B}"/>
              </a:ext>
            </a:extLst>
          </p:cNvPr>
          <p:cNvSpPr/>
          <p:nvPr/>
        </p:nvSpPr>
        <p:spPr>
          <a:xfrm>
            <a:off x="1628241" y="2213712"/>
            <a:ext cx="6003890" cy="1150316"/>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spcBef>
                <a:spcPts val="1000"/>
              </a:spcBef>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9" name="Rectangle 8">
            <a:extLst>
              <a:ext uri="{FF2B5EF4-FFF2-40B4-BE49-F238E27FC236}">
                <a16:creationId xmlns:a16="http://schemas.microsoft.com/office/drawing/2014/main" id="{2BBD4AAB-817F-4085-BC9D-7618805A253F}"/>
              </a:ext>
            </a:extLst>
          </p:cNvPr>
          <p:cNvSpPr/>
          <p:nvPr/>
        </p:nvSpPr>
        <p:spPr>
          <a:xfrm>
            <a:off x="5814167" y="1128769"/>
            <a:ext cx="1904762" cy="3581678"/>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2</a:t>
            </a:r>
          </a:p>
        </p:txBody>
      </p:sp>
      <p:sp>
        <p:nvSpPr>
          <p:cNvPr id="13" name="TextBox 12">
            <a:extLst>
              <a:ext uri="{FF2B5EF4-FFF2-40B4-BE49-F238E27FC236}">
                <a16:creationId xmlns:a16="http://schemas.microsoft.com/office/drawing/2014/main" id="{2BB9305E-E203-4A90-9C3E-A802987D3D18}"/>
              </a:ext>
            </a:extLst>
          </p:cNvPr>
          <p:cNvSpPr txBox="1"/>
          <p:nvPr/>
        </p:nvSpPr>
        <p:spPr>
          <a:xfrm>
            <a:off x="2332760" y="2898664"/>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p:txBody>
      </p:sp>
      <p:sp>
        <p:nvSpPr>
          <p:cNvPr id="14" name="TextBox 13">
            <a:extLst>
              <a:ext uri="{FF2B5EF4-FFF2-40B4-BE49-F238E27FC236}">
                <a16:creationId xmlns:a16="http://schemas.microsoft.com/office/drawing/2014/main" id="{C10BF196-8CDB-48A8-BAE0-86D8B8D2AA22}"/>
              </a:ext>
            </a:extLst>
          </p:cNvPr>
          <p:cNvSpPr txBox="1"/>
          <p:nvPr/>
        </p:nvSpPr>
        <p:spPr>
          <a:xfrm>
            <a:off x="6557095" y="2903410"/>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p:txBody>
      </p:sp>
      <p:pic>
        <p:nvPicPr>
          <p:cNvPr id="19" name="Graphic 18">
            <a:extLst>
              <a:ext uri="{FF2B5EF4-FFF2-40B4-BE49-F238E27FC236}">
                <a16:creationId xmlns:a16="http://schemas.microsoft.com/office/drawing/2014/main" id="{444D61BB-C68E-45D7-8C91-E18B65C648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9897" y="2714961"/>
            <a:ext cx="367404" cy="367404"/>
          </a:xfrm>
          <a:prstGeom prst="rect">
            <a:avLst/>
          </a:prstGeom>
        </p:spPr>
      </p:pic>
      <p:pic>
        <p:nvPicPr>
          <p:cNvPr id="21" name="Graphic 20">
            <a:extLst>
              <a:ext uri="{FF2B5EF4-FFF2-40B4-BE49-F238E27FC236}">
                <a16:creationId xmlns:a16="http://schemas.microsoft.com/office/drawing/2014/main" id="{82C69A5D-302E-4809-8FB2-37D7417F1E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0461" y="2800545"/>
            <a:ext cx="367404" cy="367404"/>
          </a:xfrm>
          <a:prstGeom prst="rect">
            <a:avLst/>
          </a:prstGeom>
        </p:spPr>
      </p:pic>
      <p:pic>
        <p:nvPicPr>
          <p:cNvPr id="23" name="Graphic 22">
            <a:extLst>
              <a:ext uri="{FF2B5EF4-FFF2-40B4-BE49-F238E27FC236}">
                <a16:creationId xmlns:a16="http://schemas.microsoft.com/office/drawing/2014/main" id="{4FB35965-A427-44BA-BDED-4F3045CF25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45250" y="1634125"/>
            <a:ext cx="432176" cy="432176"/>
          </a:xfrm>
          <a:prstGeom prst="rect">
            <a:avLst/>
          </a:prstGeom>
        </p:spPr>
      </p:pic>
      <p:pic>
        <p:nvPicPr>
          <p:cNvPr id="24" name="Graphic 23">
            <a:extLst>
              <a:ext uri="{FF2B5EF4-FFF2-40B4-BE49-F238E27FC236}">
                <a16:creationId xmlns:a16="http://schemas.microsoft.com/office/drawing/2014/main" id="{85AC8B34-17CB-4A68-B6D9-B4CEE7FCCF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10458" y="1647217"/>
            <a:ext cx="432176" cy="432176"/>
          </a:xfrm>
          <a:prstGeom prst="rect">
            <a:avLst/>
          </a:prstGeom>
        </p:spPr>
      </p:pic>
      <p:pic>
        <p:nvPicPr>
          <p:cNvPr id="25" name="Graphic 24">
            <a:extLst>
              <a:ext uri="{FF2B5EF4-FFF2-40B4-BE49-F238E27FC236}">
                <a16:creationId xmlns:a16="http://schemas.microsoft.com/office/drawing/2014/main" id="{428F499C-E8D0-449D-90B9-E8A02AA5DE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5594" y="1031720"/>
            <a:ext cx="363359" cy="363359"/>
          </a:xfrm>
          <a:prstGeom prst="rect">
            <a:avLst/>
          </a:prstGeom>
        </p:spPr>
      </p:pic>
      <p:pic>
        <p:nvPicPr>
          <p:cNvPr id="26" name="Graphic 25">
            <a:extLst>
              <a:ext uri="{FF2B5EF4-FFF2-40B4-BE49-F238E27FC236}">
                <a16:creationId xmlns:a16="http://schemas.microsoft.com/office/drawing/2014/main" id="{0F0F82B4-78CC-4435-A639-E48708884C1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81129" y="2907730"/>
            <a:ext cx="363359" cy="363359"/>
          </a:xfrm>
          <a:prstGeom prst="rect">
            <a:avLst/>
          </a:prstGeom>
        </p:spPr>
      </p:pic>
      <p:sp>
        <p:nvSpPr>
          <p:cNvPr id="28" name="Rectangle 27">
            <a:extLst>
              <a:ext uri="{FF2B5EF4-FFF2-40B4-BE49-F238E27FC236}">
                <a16:creationId xmlns:a16="http://schemas.microsoft.com/office/drawing/2014/main" id="{FD4080DD-4606-4CFB-8B34-13150E871D36}"/>
              </a:ext>
            </a:extLst>
          </p:cNvPr>
          <p:cNvSpPr/>
          <p:nvPr/>
        </p:nvSpPr>
        <p:spPr>
          <a:xfrm>
            <a:off x="639607" y="1013202"/>
            <a:ext cx="7974626" cy="3597310"/>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ln w="0"/>
                <a:solidFill>
                  <a:schemeClr val="accent6"/>
                </a:solidFill>
                <a:latin typeface="Arial" panose="020B0604020202020204" pitchFamily="34" charset="0"/>
                <a:cs typeface="Arial" panose="020B0604020202020204" pitchFamily="34" charset="0"/>
              </a:rPr>
              <a:t>VPC</a:t>
            </a:r>
          </a:p>
        </p:txBody>
      </p:sp>
      <p:sp>
        <p:nvSpPr>
          <p:cNvPr id="29" name="TextBox 28">
            <a:extLst>
              <a:ext uri="{FF2B5EF4-FFF2-40B4-BE49-F238E27FC236}">
                <a16:creationId xmlns:a16="http://schemas.microsoft.com/office/drawing/2014/main" id="{410344F0-4E8A-4B46-8D5F-7538C348F7B6}"/>
              </a:ext>
            </a:extLst>
          </p:cNvPr>
          <p:cNvSpPr txBox="1"/>
          <p:nvPr/>
        </p:nvSpPr>
        <p:spPr>
          <a:xfrm>
            <a:off x="3019431" y="654210"/>
            <a:ext cx="1769070"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Internet gateway</a:t>
            </a:r>
          </a:p>
        </p:txBody>
      </p:sp>
      <p:pic>
        <p:nvPicPr>
          <p:cNvPr id="30" name="Graphic 29">
            <a:extLst>
              <a:ext uri="{FF2B5EF4-FFF2-40B4-BE49-F238E27FC236}">
                <a16:creationId xmlns:a16="http://schemas.microsoft.com/office/drawing/2014/main" id="{39712E4B-7264-4435-9622-E6C5677462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86429" y="767508"/>
            <a:ext cx="469900" cy="469900"/>
          </a:xfrm>
          <a:prstGeom prst="rect">
            <a:avLst/>
          </a:prstGeom>
        </p:spPr>
      </p:pic>
      <p:pic>
        <p:nvPicPr>
          <p:cNvPr id="33" name="Graphic 32">
            <a:extLst>
              <a:ext uri="{FF2B5EF4-FFF2-40B4-BE49-F238E27FC236}">
                <a16:creationId xmlns:a16="http://schemas.microsoft.com/office/drawing/2014/main" id="{2AB08643-F1F7-463F-BC4F-5E7E6ADF52C0}"/>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662007" y="1779902"/>
            <a:ext cx="381000" cy="381000"/>
          </a:xfrm>
          <a:prstGeom prst="rect">
            <a:avLst/>
          </a:prstGeom>
        </p:spPr>
      </p:pic>
      <p:pic>
        <p:nvPicPr>
          <p:cNvPr id="35" name="Graphic 34">
            <a:extLst>
              <a:ext uri="{FF2B5EF4-FFF2-40B4-BE49-F238E27FC236}">
                <a16:creationId xmlns:a16="http://schemas.microsoft.com/office/drawing/2014/main" id="{38C83FFF-6DA5-4028-96DA-5B1CD62D0656}"/>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859654" y="1793873"/>
            <a:ext cx="381000" cy="381000"/>
          </a:xfrm>
          <a:prstGeom prst="rect">
            <a:avLst/>
          </a:prstGeom>
        </p:spPr>
      </p:pic>
      <p:pic>
        <p:nvPicPr>
          <p:cNvPr id="37" name="Graphic 36">
            <a:extLst>
              <a:ext uri="{FF2B5EF4-FFF2-40B4-BE49-F238E27FC236}">
                <a16:creationId xmlns:a16="http://schemas.microsoft.com/office/drawing/2014/main" id="{9C34C43F-2EE2-4FA7-B324-C9D0FE9563C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656547" y="2941482"/>
            <a:ext cx="381000" cy="381000"/>
          </a:xfrm>
          <a:prstGeom prst="rect">
            <a:avLst/>
          </a:prstGeom>
        </p:spPr>
      </p:pic>
      <p:pic>
        <p:nvPicPr>
          <p:cNvPr id="39" name="Graphic 38">
            <a:extLst>
              <a:ext uri="{FF2B5EF4-FFF2-40B4-BE49-F238E27FC236}">
                <a16:creationId xmlns:a16="http://schemas.microsoft.com/office/drawing/2014/main" id="{D95D586E-E2F6-4CB7-98B1-D139FF95CCD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836195" y="2936409"/>
            <a:ext cx="381000" cy="381000"/>
          </a:xfrm>
          <a:prstGeom prst="rect">
            <a:avLst/>
          </a:prstGeom>
        </p:spPr>
      </p:pic>
      <p:pic>
        <p:nvPicPr>
          <p:cNvPr id="42" name="Graphic 12">
            <a:extLst>
              <a:ext uri="{FF2B5EF4-FFF2-40B4-BE49-F238E27FC236}">
                <a16:creationId xmlns:a16="http://schemas.microsoft.com/office/drawing/2014/main" id="{A9A95CC8-2A3F-4064-937D-530CEF9C1B3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917865" y="40478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9">
            <a:extLst>
              <a:ext uri="{FF2B5EF4-FFF2-40B4-BE49-F238E27FC236}">
                <a16:creationId xmlns:a16="http://schemas.microsoft.com/office/drawing/2014/main" id="{62CAC53D-E9E7-4E86-A8FE-B84CE2DA1B3C}"/>
              </a:ext>
            </a:extLst>
          </p:cNvPr>
          <p:cNvSpPr txBox="1">
            <a:spLocks noChangeArrowheads="1"/>
          </p:cNvSpPr>
          <p:nvPr/>
        </p:nvSpPr>
        <p:spPr bwMode="auto">
          <a:xfrm>
            <a:off x="7182354" y="50660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44" name="TextBox 19">
            <a:extLst>
              <a:ext uri="{FF2B5EF4-FFF2-40B4-BE49-F238E27FC236}">
                <a16:creationId xmlns:a16="http://schemas.microsoft.com/office/drawing/2014/main" id="{9C67E649-EAA4-48C7-9325-F59A5F47B97E}"/>
              </a:ext>
            </a:extLst>
          </p:cNvPr>
          <p:cNvSpPr txBox="1">
            <a:spLocks noChangeArrowheads="1"/>
          </p:cNvSpPr>
          <p:nvPr/>
        </p:nvSpPr>
        <p:spPr bwMode="auto">
          <a:xfrm>
            <a:off x="3995111" y="1875555"/>
            <a:ext cx="1252536"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 (running WAF)</a:t>
            </a:r>
          </a:p>
        </p:txBody>
      </p:sp>
      <p:pic>
        <p:nvPicPr>
          <p:cNvPr id="45" name="Graphic 8">
            <a:extLst>
              <a:ext uri="{FF2B5EF4-FFF2-40B4-BE49-F238E27FC236}">
                <a16:creationId xmlns:a16="http://schemas.microsoft.com/office/drawing/2014/main" id="{7F9E046A-016A-4D34-AE91-27490CF1248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61964" y="1357725"/>
            <a:ext cx="518831" cy="518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a:extLst>
              <a:ext uri="{FF2B5EF4-FFF2-40B4-BE49-F238E27FC236}">
                <a16:creationId xmlns:a16="http://schemas.microsoft.com/office/drawing/2014/main" id="{32BBF6B3-2DBE-4D1E-B825-7348244FD2BD}"/>
              </a:ext>
            </a:extLst>
          </p:cNvPr>
          <p:cNvSpPr txBox="1"/>
          <p:nvPr/>
        </p:nvSpPr>
        <p:spPr>
          <a:xfrm>
            <a:off x="1807596" y="1459819"/>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NAT Gateway</a:t>
            </a:r>
          </a:p>
        </p:txBody>
      </p:sp>
      <p:sp>
        <p:nvSpPr>
          <p:cNvPr id="46" name="TextBox 45">
            <a:extLst>
              <a:ext uri="{FF2B5EF4-FFF2-40B4-BE49-F238E27FC236}">
                <a16:creationId xmlns:a16="http://schemas.microsoft.com/office/drawing/2014/main" id="{19DD9BF0-362F-4BF6-B246-F23E7231C24B}"/>
              </a:ext>
            </a:extLst>
          </p:cNvPr>
          <p:cNvSpPr txBox="1"/>
          <p:nvPr/>
        </p:nvSpPr>
        <p:spPr>
          <a:xfrm>
            <a:off x="5791472" y="1511040"/>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NAT Gateway</a:t>
            </a:r>
          </a:p>
        </p:txBody>
      </p:sp>
      <p:cxnSp>
        <p:nvCxnSpPr>
          <p:cNvPr id="4" name="Connector: Elbow 3">
            <a:extLst>
              <a:ext uri="{FF2B5EF4-FFF2-40B4-BE49-F238E27FC236}">
                <a16:creationId xmlns:a16="http://schemas.microsoft.com/office/drawing/2014/main" id="{3D9AF7EA-36F5-48C1-A609-62FD77AC5F4F}"/>
              </a:ext>
            </a:extLst>
          </p:cNvPr>
          <p:cNvCxnSpPr>
            <a:cxnSpLocks/>
            <a:stCxn id="42" idx="1"/>
            <a:endCxn id="30" idx="0"/>
          </p:cNvCxnSpPr>
          <p:nvPr/>
        </p:nvCxnSpPr>
        <p:spPr>
          <a:xfrm rot="10800000" flipV="1">
            <a:off x="4621379" y="639738"/>
            <a:ext cx="2296486" cy="12777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Connector: Elbow 9">
            <a:extLst>
              <a:ext uri="{FF2B5EF4-FFF2-40B4-BE49-F238E27FC236}">
                <a16:creationId xmlns:a16="http://schemas.microsoft.com/office/drawing/2014/main" id="{D4E61CE3-7F0A-4B67-8248-9CE96F99457D}"/>
              </a:ext>
            </a:extLst>
          </p:cNvPr>
          <p:cNvCxnSpPr>
            <a:cxnSpLocks/>
            <a:stCxn id="30" idx="2"/>
            <a:endCxn id="45" idx="0"/>
          </p:cNvCxnSpPr>
          <p:nvPr/>
        </p:nvCxnSpPr>
        <p:spPr>
          <a:xfrm rot="16200000" flipH="1">
            <a:off x="4561221" y="1297565"/>
            <a:ext cx="120317" cy="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A29758C5-CE81-4FD7-BCA1-FC33A543A0FC}"/>
              </a:ext>
            </a:extLst>
          </p:cNvPr>
          <p:cNvCxnSpPr>
            <a:cxnSpLocks/>
            <a:stCxn id="45" idx="1"/>
            <a:endCxn id="19" idx="3"/>
          </p:cNvCxnSpPr>
          <p:nvPr/>
        </p:nvCxnSpPr>
        <p:spPr>
          <a:xfrm rot="10800000" flipV="1">
            <a:off x="2687302" y="1617141"/>
            <a:ext cx="1674663" cy="128152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1D5B405E-BC23-4339-9C47-593A1C48E345}"/>
              </a:ext>
            </a:extLst>
          </p:cNvPr>
          <p:cNvCxnSpPr>
            <a:cxnSpLocks/>
            <a:stCxn id="45" idx="3"/>
            <a:endCxn id="21" idx="1"/>
          </p:cNvCxnSpPr>
          <p:nvPr/>
        </p:nvCxnSpPr>
        <p:spPr>
          <a:xfrm>
            <a:off x="4880795" y="1617141"/>
            <a:ext cx="1669666" cy="1367106"/>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Connector: Elbow 52">
            <a:extLst>
              <a:ext uri="{FF2B5EF4-FFF2-40B4-BE49-F238E27FC236}">
                <a16:creationId xmlns:a16="http://schemas.microsoft.com/office/drawing/2014/main" id="{542F6176-BC5D-4DC1-B17F-83DCC525AA75}"/>
              </a:ext>
            </a:extLst>
          </p:cNvPr>
          <p:cNvCxnSpPr>
            <a:cxnSpLocks/>
            <a:stCxn id="21" idx="0"/>
            <a:endCxn id="24" idx="2"/>
          </p:cNvCxnSpPr>
          <p:nvPr/>
        </p:nvCxnSpPr>
        <p:spPr>
          <a:xfrm rot="5400000" flipH="1" flipV="1">
            <a:off x="6619778" y="2193778"/>
            <a:ext cx="721152" cy="492383"/>
          </a:xfrm>
          <a:prstGeom prst="bentConnector3">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Connector: Elbow 56">
            <a:extLst>
              <a:ext uri="{FF2B5EF4-FFF2-40B4-BE49-F238E27FC236}">
                <a16:creationId xmlns:a16="http://schemas.microsoft.com/office/drawing/2014/main" id="{CD8A1004-4D54-4876-AA2C-718F9A6EAB07}"/>
              </a:ext>
            </a:extLst>
          </p:cNvPr>
          <p:cNvCxnSpPr>
            <a:cxnSpLocks/>
            <a:endCxn id="23" idx="2"/>
          </p:cNvCxnSpPr>
          <p:nvPr/>
        </p:nvCxnSpPr>
        <p:spPr>
          <a:xfrm rot="5400000" flipH="1" flipV="1">
            <a:off x="2576296" y="2153681"/>
            <a:ext cx="672422" cy="497662"/>
          </a:xfrm>
          <a:prstGeom prst="bentConnector3">
            <a:avLst>
              <a:gd name="adj1" fmla="val 50000"/>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0" name="Connector: Elbow 59">
            <a:extLst>
              <a:ext uri="{FF2B5EF4-FFF2-40B4-BE49-F238E27FC236}">
                <a16:creationId xmlns:a16="http://schemas.microsoft.com/office/drawing/2014/main" id="{B861AA7A-0FCB-4463-ACCB-ECEAF08D5956}"/>
              </a:ext>
            </a:extLst>
          </p:cNvPr>
          <p:cNvCxnSpPr>
            <a:cxnSpLocks/>
            <a:stCxn id="23" idx="0"/>
            <a:endCxn id="30" idx="1"/>
          </p:cNvCxnSpPr>
          <p:nvPr/>
        </p:nvCxnSpPr>
        <p:spPr>
          <a:xfrm rot="5400000" flipH="1" flipV="1">
            <a:off x="3458050" y="705747"/>
            <a:ext cx="631667" cy="1225091"/>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Connector: Elbow 62">
            <a:extLst>
              <a:ext uri="{FF2B5EF4-FFF2-40B4-BE49-F238E27FC236}">
                <a16:creationId xmlns:a16="http://schemas.microsoft.com/office/drawing/2014/main" id="{65D70AD6-2D23-4481-8EF5-1EAA958D034A}"/>
              </a:ext>
            </a:extLst>
          </p:cNvPr>
          <p:cNvCxnSpPr>
            <a:cxnSpLocks/>
            <a:stCxn id="24" idx="0"/>
            <a:endCxn id="30" idx="3"/>
          </p:cNvCxnSpPr>
          <p:nvPr/>
        </p:nvCxnSpPr>
        <p:spPr>
          <a:xfrm rot="16200000" flipV="1">
            <a:off x="5719059" y="139729"/>
            <a:ext cx="644759" cy="2370217"/>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6" name="Connector: Elbow 65">
            <a:extLst>
              <a:ext uri="{FF2B5EF4-FFF2-40B4-BE49-F238E27FC236}">
                <a16:creationId xmlns:a16="http://schemas.microsoft.com/office/drawing/2014/main" id="{60DA234B-DC6C-4E7B-BC27-30C9D7AC9FDF}"/>
              </a:ext>
            </a:extLst>
          </p:cNvPr>
          <p:cNvCxnSpPr>
            <a:cxnSpLocks/>
            <a:stCxn id="30" idx="0"/>
            <a:endCxn id="42" idx="1"/>
          </p:cNvCxnSpPr>
          <p:nvPr/>
        </p:nvCxnSpPr>
        <p:spPr>
          <a:xfrm rot="5400000" flipH="1" flipV="1">
            <a:off x="5705737" y="-444620"/>
            <a:ext cx="127770" cy="2296486"/>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5D3E9CFB-F69D-4009-B1B8-997F35A8B257}"/>
              </a:ext>
            </a:extLst>
          </p:cNvPr>
          <p:cNvGrpSpPr/>
          <p:nvPr/>
        </p:nvGrpSpPr>
        <p:grpSpPr>
          <a:xfrm>
            <a:off x="459569" y="1505839"/>
            <a:ext cx="8350874" cy="752126"/>
            <a:chOff x="551545" y="2127249"/>
            <a:chExt cx="8258898" cy="752126"/>
          </a:xfrm>
        </p:grpSpPr>
        <p:sp>
          <p:nvSpPr>
            <p:cNvPr id="70" name="TextBox 26">
              <a:extLst>
                <a:ext uri="{FF2B5EF4-FFF2-40B4-BE49-F238E27FC236}">
                  <a16:creationId xmlns:a16="http://schemas.microsoft.com/office/drawing/2014/main" id="{61972542-6B6D-44B6-B2B1-6DC6F8E0CB3F}"/>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1" name="Graphic 31">
              <a:extLst>
                <a:ext uri="{FF2B5EF4-FFF2-40B4-BE49-F238E27FC236}">
                  <a16:creationId xmlns:a16="http://schemas.microsoft.com/office/drawing/2014/main" id="{64BB834E-87D9-40B6-A566-C76D16450777}"/>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26">
              <a:extLst>
                <a:ext uri="{FF2B5EF4-FFF2-40B4-BE49-F238E27FC236}">
                  <a16:creationId xmlns:a16="http://schemas.microsoft.com/office/drawing/2014/main" id="{9B3B2AF3-C63E-4A06-BB79-F3F27C83B325}"/>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3" name="Graphic 31">
              <a:extLst>
                <a:ext uri="{FF2B5EF4-FFF2-40B4-BE49-F238E27FC236}">
                  <a16:creationId xmlns:a16="http://schemas.microsoft.com/office/drawing/2014/main" id="{5520A3BA-3B74-473C-A575-7E64831A00BC}"/>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 name="Group 74">
            <a:extLst>
              <a:ext uri="{FF2B5EF4-FFF2-40B4-BE49-F238E27FC236}">
                <a16:creationId xmlns:a16="http://schemas.microsoft.com/office/drawing/2014/main" id="{63D56484-3595-4111-9341-B9C5509E11C4}"/>
              </a:ext>
            </a:extLst>
          </p:cNvPr>
          <p:cNvGrpSpPr/>
          <p:nvPr/>
        </p:nvGrpSpPr>
        <p:grpSpPr>
          <a:xfrm>
            <a:off x="459569" y="2574901"/>
            <a:ext cx="8350874" cy="752126"/>
            <a:chOff x="551545" y="2127249"/>
            <a:chExt cx="8258898" cy="752126"/>
          </a:xfrm>
        </p:grpSpPr>
        <p:sp>
          <p:nvSpPr>
            <p:cNvPr id="76" name="TextBox 26">
              <a:extLst>
                <a:ext uri="{FF2B5EF4-FFF2-40B4-BE49-F238E27FC236}">
                  <a16:creationId xmlns:a16="http://schemas.microsoft.com/office/drawing/2014/main" id="{F70B88F4-2A45-4CDB-BF12-C7FE5A285A61}"/>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7" name="Graphic 31">
              <a:extLst>
                <a:ext uri="{FF2B5EF4-FFF2-40B4-BE49-F238E27FC236}">
                  <a16:creationId xmlns:a16="http://schemas.microsoft.com/office/drawing/2014/main" id="{043F910D-D312-4974-A17B-C698F1158F9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26">
              <a:extLst>
                <a:ext uri="{FF2B5EF4-FFF2-40B4-BE49-F238E27FC236}">
                  <a16:creationId xmlns:a16="http://schemas.microsoft.com/office/drawing/2014/main" id="{6A66636D-E50E-475D-999A-CCB95031EF1E}"/>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9" name="Graphic 31">
              <a:extLst>
                <a:ext uri="{FF2B5EF4-FFF2-40B4-BE49-F238E27FC236}">
                  <a16:creationId xmlns:a16="http://schemas.microsoft.com/office/drawing/2014/main" id="{29616238-2E2C-46CA-92B2-D0D890A6F7B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 name="Group 50">
            <a:extLst>
              <a:ext uri="{FF2B5EF4-FFF2-40B4-BE49-F238E27FC236}">
                <a16:creationId xmlns:a16="http://schemas.microsoft.com/office/drawing/2014/main" id="{2D2C21BE-2F0C-BEDE-8F8F-053D359DA7E2}"/>
              </a:ext>
            </a:extLst>
          </p:cNvPr>
          <p:cNvGrpSpPr/>
          <p:nvPr/>
        </p:nvGrpSpPr>
        <p:grpSpPr>
          <a:xfrm>
            <a:off x="454749" y="3551314"/>
            <a:ext cx="8350874" cy="752126"/>
            <a:chOff x="551545" y="2127249"/>
            <a:chExt cx="8258898" cy="752126"/>
          </a:xfrm>
        </p:grpSpPr>
        <p:sp>
          <p:nvSpPr>
            <p:cNvPr id="52" name="TextBox 26">
              <a:extLst>
                <a:ext uri="{FF2B5EF4-FFF2-40B4-BE49-F238E27FC236}">
                  <a16:creationId xmlns:a16="http://schemas.microsoft.com/office/drawing/2014/main" id="{A68E6923-15F1-3DF5-3B1D-2FEC788772B3}"/>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54" name="Graphic 31">
              <a:extLst>
                <a:ext uri="{FF2B5EF4-FFF2-40B4-BE49-F238E27FC236}">
                  <a16:creationId xmlns:a16="http://schemas.microsoft.com/office/drawing/2014/main" id="{26366703-0D24-271D-0A6D-A9124712AB5B}"/>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6">
              <a:extLst>
                <a:ext uri="{FF2B5EF4-FFF2-40B4-BE49-F238E27FC236}">
                  <a16:creationId xmlns:a16="http://schemas.microsoft.com/office/drawing/2014/main" id="{862F5C08-F5E9-0461-5940-631DA029D12A}"/>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56" name="Graphic 31">
              <a:extLst>
                <a:ext uri="{FF2B5EF4-FFF2-40B4-BE49-F238E27FC236}">
                  <a16:creationId xmlns:a16="http://schemas.microsoft.com/office/drawing/2014/main" id="{9DB056BA-7639-0D1E-6199-F466769D8B36}"/>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8" name="Rectangle 57">
            <a:extLst>
              <a:ext uri="{FF2B5EF4-FFF2-40B4-BE49-F238E27FC236}">
                <a16:creationId xmlns:a16="http://schemas.microsoft.com/office/drawing/2014/main" id="{1E2555A1-B9A5-3B56-27F2-08771935A01B}"/>
              </a:ext>
            </a:extLst>
          </p:cNvPr>
          <p:cNvSpPr/>
          <p:nvPr/>
        </p:nvSpPr>
        <p:spPr>
          <a:xfrm>
            <a:off x="5755919" y="4297256"/>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Protected subnet</a:t>
            </a:r>
          </a:p>
        </p:txBody>
      </p:sp>
      <p:sp>
        <p:nvSpPr>
          <p:cNvPr id="59" name="Rectangle 58">
            <a:extLst>
              <a:ext uri="{FF2B5EF4-FFF2-40B4-BE49-F238E27FC236}">
                <a16:creationId xmlns:a16="http://schemas.microsoft.com/office/drawing/2014/main" id="{B635BEDC-0664-5EBB-24D4-F31DE0C7F05D}"/>
              </a:ext>
            </a:extLst>
          </p:cNvPr>
          <p:cNvSpPr/>
          <p:nvPr/>
        </p:nvSpPr>
        <p:spPr>
          <a:xfrm>
            <a:off x="1594312" y="4303440"/>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Protected subnet</a:t>
            </a:r>
          </a:p>
        </p:txBody>
      </p:sp>
      <p:pic>
        <p:nvPicPr>
          <p:cNvPr id="61" name="Graphic 60">
            <a:extLst>
              <a:ext uri="{FF2B5EF4-FFF2-40B4-BE49-F238E27FC236}">
                <a16:creationId xmlns:a16="http://schemas.microsoft.com/office/drawing/2014/main" id="{190080E1-B6A4-AE00-CC4C-8531B3C78257}"/>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662007" y="4125818"/>
            <a:ext cx="381000" cy="381000"/>
          </a:xfrm>
          <a:prstGeom prst="rect">
            <a:avLst/>
          </a:prstGeom>
        </p:spPr>
      </p:pic>
      <p:pic>
        <p:nvPicPr>
          <p:cNvPr id="62" name="Graphic 61">
            <a:extLst>
              <a:ext uri="{FF2B5EF4-FFF2-40B4-BE49-F238E27FC236}">
                <a16:creationId xmlns:a16="http://schemas.microsoft.com/office/drawing/2014/main" id="{25F22EB4-752D-DBC9-7824-5ED467BE4135}"/>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841655" y="4120745"/>
            <a:ext cx="381000" cy="381000"/>
          </a:xfrm>
          <a:prstGeom prst="rect">
            <a:avLst/>
          </a:prstGeom>
        </p:spPr>
      </p:pic>
      <p:sp>
        <p:nvSpPr>
          <p:cNvPr id="65" name="TextBox 6">
            <a:extLst>
              <a:ext uri="{FF2B5EF4-FFF2-40B4-BE49-F238E27FC236}">
                <a16:creationId xmlns:a16="http://schemas.microsoft.com/office/drawing/2014/main" id="{0B107A42-1263-29FA-DC2B-66646F141D06}"/>
              </a:ext>
            </a:extLst>
          </p:cNvPr>
          <p:cNvSpPr txBox="1">
            <a:spLocks noChangeArrowheads="1"/>
          </p:cNvSpPr>
          <p:nvPr/>
        </p:nvSpPr>
        <p:spPr bwMode="auto">
          <a:xfrm>
            <a:off x="2253926" y="340193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RDS instance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primary</a:t>
            </a:r>
          </a:p>
        </p:txBody>
      </p:sp>
      <p:pic>
        <p:nvPicPr>
          <p:cNvPr id="68" name="Graphic 37">
            <a:extLst>
              <a:ext uri="{FF2B5EF4-FFF2-40B4-BE49-F238E27FC236}">
                <a16:creationId xmlns:a16="http://schemas.microsoft.com/office/drawing/2014/main" id="{D43D49FA-E6FB-EA53-86EB-DB28F68C2E6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70837" y="36585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39">
            <a:extLst>
              <a:ext uri="{FF2B5EF4-FFF2-40B4-BE49-F238E27FC236}">
                <a16:creationId xmlns:a16="http://schemas.microsoft.com/office/drawing/2014/main" id="{8DDD7AF3-44BE-553C-1D9D-F70B1D9CACD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505562" y="36584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Box 6">
            <a:extLst>
              <a:ext uri="{FF2B5EF4-FFF2-40B4-BE49-F238E27FC236}">
                <a16:creationId xmlns:a16="http://schemas.microsoft.com/office/drawing/2014/main" id="{854CBFA8-BC5A-0AE6-94B9-F8954ED2185E}"/>
              </a:ext>
            </a:extLst>
          </p:cNvPr>
          <p:cNvSpPr txBox="1">
            <a:spLocks noChangeArrowheads="1"/>
          </p:cNvSpPr>
          <p:nvPr/>
        </p:nvSpPr>
        <p:spPr bwMode="auto">
          <a:xfrm>
            <a:off x="6505562" y="340193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RDS instance</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2ndary</a:t>
            </a:r>
          </a:p>
        </p:txBody>
      </p:sp>
      <p:cxnSp>
        <p:nvCxnSpPr>
          <p:cNvPr id="91" name="Straight Arrow Connector 90">
            <a:extLst>
              <a:ext uri="{FF2B5EF4-FFF2-40B4-BE49-F238E27FC236}">
                <a16:creationId xmlns:a16="http://schemas.microsoft.com/office/drawing/2014/main" id="{119D1EB5-AF38-53D7-C9C5-611A0EB1531E}"/>
              </a:ext>
            </a:extLst>
          </p:cNvPr>
          <p:cNvCxnSpPr>
            <a:cxnSpLocks/>
            <a:stCxn id="68" idx="0"/>
            <a:endCxn id="19" idx="2"/>
          </p:cNvCxnSpPr>
          <p:nvPr/>
        </p:nvCxnSpPr>
        <p:spPr>
          <a:xfrm flipV="1">
            <a:off x="2499437" y="3082365"/>
            <a:ext cx="4162" cy="576175"/>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2C94605-1523-0E9C-5187-D764818A811C}"/>
              </a:ext>
            </a:extLst>
          </p:cNvPr>
          <p:cNvCxnSpPr>
            <a:cxnSpLocks/>
            <a:stCxn id="68" idx="0"/>
            <a:endCxn id="21" idx="2"/>
          </p:cNvCxnSpPr>
          <p:nvPr/>
        </p:nvCxnSpPr>
        <p:spPr>
          <a:xfrm flipV="1">
            <a:off x="2499437" y="3167949"/>
            <a:ext cx="4234726" cy="490591"/>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5BD32A9-342F-8F8D-B838-40B0652A5C28}"/>
              </a:ext>
            </a:extLst>
          </p:cNvPr>
          <p:cNvCxnSpPr>
            <a:cxnSpLocks/>
            <a:stCxn id="80" idx="1"/>
            <a:endCxn id="68" idx="3"/>
          </p:cNvCxnSpPr>
          <p:nvPr/>
        </p:nvCxnSpPr>
        <p:spPr>
          <a:xfrm flipH="1">
            <a:off x="2728037" y="3887082"/>
            <a:ext cx="3777525" cy="58"/>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9E9B2B74-B4EE-2A27-F3D6-361203D8D91E}"/>
              </a:ext>
            </a:extLst>
          </p:cNvPr>
          <p:cNvSpPr txBox="1"/>
          <p:nvPr/>
        </p:nvSpPr>
        <p:spPr>
          <a:xfrm>
            <a:off x="3742879" y="3844982"/>
            <a:ext cx="2060747"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Synchronous Replication</a:t>
            </a:r>
          </a:p>
        </p:txBody>
      </p:sp>
      <p:pic>
        <p:nvPicPr>
          <p:cNvPr id="106" name="Graphic 21">
            <a:extLst>
              <a:ext uri="{FF2B5EF4-FFF2-40B4-BE49-F238E27FC236}">
                <a16:creationId xmlns:a16="http://schemas.microsoft.com/office/drawing/2014/main" id="{EFFB7963-4239-6610-3F1B-970BDC055BC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55069" y="380142"/>
            <a:ext cx="503208" cy="503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TextBox 107">
            <a:extLst>
              <a:ext uri="{FF2B5EF4-FFF2-40B4-BE49-F238E27FC236}">
                <a16:creationId xmlns:a16="http://schemas.microsoft.com/office/drawing/2014/main" id="{1822C7E3-30BE-0B41-1A22-69A159A5F544}"/>
              </a:ext>
            </a:extLst>
          </p:cNvPr>
          <p:cNvSpPr txBox="1"/>
          <p:nvPr/>
        </p:nvSpPr>
        <p:spPr>
          <a:xfrm>
            <a:off x="4535748" y="4858145"/>
            <a:ext cx="4889212"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 - Could be running Lambda -OR- Containers in place of EC2</a:t>
            </a:r>
          </a:p>
        </p:txBody>
      </p:sp>
      <p:sp>
        <p:nvSpPr>
          <p:cNvPr id="3" name="Rectangle: Rounded Corners 2">
            <a:extLst>
              <a:ext uri="{FF2B5EF4-FFF2-40B4-BE49-F238E27FC236}">
                <a16:creationId xmlns:a16="http://schemas.microsoft.com/office/drawing/2014/main" id="{75DBC9B6-8F29-1B89-A0B6-89442B393DF5}"/>
              </a:ext>
            </a:extLst>
          </p:cNvPr>
          <p:cNvSpPr/>
          <p:nvPr/>
        </p:nvSpPr>
        <p:spPr>
          <a:xfrm>
            <a:off x="257176" y="152399"/>
            <a:ext cx="8791574" cy="4748213"/>
          </a:xfrm>
          <a:prstGeom prst="roundRect">
            <a:avLst/>
          </a:prstGeom>
          <a:solidFill>
            <a:srgbClr val="FF0000">
              <a:alpha val="32941"/>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800" b="1" dirty="0"/>
              <a:t>IAM CONTROLS ACCESS</a:t>
            </a:r>
          </a:p>
          <a:p>
            <a:pPr algn="ctr"/>
            <a:r>
              <a:rPr lang="en-US" sz="3800" b="1" dirty="0"/>
              <a:t>TO ALL THIS STUFF!!!</a:t>
            </a:r>
          </a:p>
        </p:txBody>
      </p:sp>
    </p:spTree>
    <p:extLst>
      <p:ext uri="{BB962C8B-B14F-4D97-AF65-F5344CB8AC3E}">
        <p14:creationId xmlns:p14="http://schemas.microsoft.com/office/powerpoint/2010/main" val="347991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7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8" grpId="0" animBg="1"/>
      <p:bldP spid="36" grpId="0" animBg="1"/>
      <p:bldP spid="8" grpId="0" animBg="1"/>
      <p:bldP spid="13" grpId="0"/>
      <p:bldP spid="14" grpId="0"/>
      <p:bldP spid="29" grpId="0"/>
      <p:bldP spid="44" grpId="0"/>
      <p:bldP spid="41" grpId="0"/>
      <p:bldP spid="46" grpId="0"/>
      <p:bldP spid="58" grpId="0" animBg="1"/>
      <p:bldP spid="59" grpId="0" animBg="1"/>
      <p:bldP spid="104" grpId="0"/>
      <p:bldP spid="108" grpId="0"/>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Pearson">
  <a:themeElements>
    <a:clrScheme name="Pearson colors">
      <a:dk1>
        <a:srgbClr val="000000"/>
      </a:dk1>
      <a:lt1>
        <a:srgbClr val="D4EAE4"/>
      </a:lt1>
      <a:dk2>
        <a:srgbClr val="007FA3"/>
      </a:dk2>
      <a:lt2>
        <a:srgbClr val="003057"/>
      </a:lt2>
      <a:accent1>
        <a:srgbClr val="D2DB0E"/>
      </a:accent1>
      <a:accent2>
        <a:srgbClr val="12B2A6"/>
      </a:accent2>
      <a:accent3>
        <a:srgbClr val="DB0020"/>
      </a:accent3>
      <a:accent4>
        <a:srgbClr val="9E007E"/>
      </a:accent4>
      <a:accent5>
        <a:srgbClr val="EA7600"/>
      </a:accent5>
      <a:accent6>
        <a:srgbClr val="005A70"/>
      </a:accent6>
      <a:hlink>
        <a:srgbClr val="0563C1"/>
      </a:hlink>
      <a:folHlink>
        <a:srgbClr val="954F72"/>
      </a:folHlink>
    </a:clrScheme>
    <a:fontScheme name="Pearson Rebrand">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200">
            <a:solidFill>
              <a:schemeClr val="tx2"/>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CAE860E73A2994380358B0ED9538053" ma:contentTypeVersion="13" ma:contentTypeDescription="Create a new document." ma:contentTypeScope="" ma:versionID="bbcd8a41c372415d33d4dea90a427c63">
  <xsd:schema xmlns:xsd="http://www.w3.org/2001/XMLSchema" xmlns:xs="http://www.w3.org/2001/XMLSchema" xmlns:p="http://schemas.microsoft.com/office/2006/metadata/properties" xmlns:ns2="caddc159-c4ca-4a4a-9064-6dfaa4844b46" xmlns:ns3="e1b973b6-5219-468f-b3ec-38ae00307620" targetNamespace="http://schemas.microsoft.com/office/2006/metadata/properties" ma:root="true" ma:fieldsID="c4263598b9b45290647e1581d18ec14b" ns2:_="" ns3:_="">
    <xsd:import namespace="caddc159-c4ca-4a4a-9064-6dfaa4844b46"/>
    <xsd:import namespace="e1b973b6-5219-468f-b3ec-38ae0030762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ddc159-c4ca-4a4a-9064-6dfaa4844b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1b973b6-5219-468f-b3ec-38ae0030762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A7D7270-7A0D-4A84-A2AD-8520788FF3C0}">
  <ds:schemaRefs>
    <ds:schemaRef ds:uri="http://schemas.microsoft.com/sharepoint/v3/contenttype/forms"/>
  </ds:schemaRefs>
</ds:datastoreItem>
</file>

<file path=customXml/itemProps2.xml><?xml version="1.0" encoding="utf-8"?>
<ds:datastoreItem xmlns:ds="http://schemas.openxmlformats.org/officeDocument/2006/customXml" ds:itemID="{FFD10C3F-C31E-469F-86E3-BFEE254C28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ddc159-c4ca-4a4a-9064-6dfaa4844b46"/>
    <ds:schemaRef ds:uri="e1b973b6-5219-468f-b3ec-38ae003076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BF982D5-DFC1-4177-8FA7-CBBF134FC08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6908</TotalTime>
  <Words>4265</Words>
  <Application>Microsoft Office PowerPoint</Application>
  <PresentationFormat>On-screen Show (16:9)</PresentationFormat>
  <Paragraphs>799</Paragraphs>
  <Slides>79</Slides>
  <Notes>16</Notes>
  <HiddenSlides>7</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79</vt:i4>
      </vt:variant>
    </vt:vector>
  </HeadingPairs>
  <TitlesOfParts>
    <vt:vector size="88" baseType="lpstr">
      <vt:lpstr>Amazon Ember Light</vt:lpstr>
      <vt:lpstr>Arial Unicode MS</vt:lpstr>
      <vt:lpstr>Monaco</vt:lpstr>
      <vt:lpstr>Arial</vt:lpstr>
      <vt:lpstr>Calibri</vt:lpstr>
      <vt:lpstr>Courier New</vt:lpstr>
      <vt:lpstr>Times New Roman</vt:lpstr>
      <vt:lpstr>Standard_LiveLessons_2017</vt:lpstr>
      <vt:lpstr>Pearson</vt:lpstr>
      <vt:lpstr>AWS in One Day</vt:lpstr>
      <vt:lpstr>Today’s class slides &amp; code are available at: https://github.com/rich-morrow/aws-one-day</vt:lpstr>
      <vt:lpstr>Schedule – Day 1</vt:lpstr>
      <vt:lpstr>S1: Scenario &amp; Intro</vt:lpstr>
      <vt:lpstr>Course Outline &amp; Objectives</vt:lpstr>
      <vt:lpstr>Architecture</vt:lpstr>
      <vt:lpstr>AWS’ Well Architected Framework</vt:lpstr>
      <vt:lpstr>S2: IAM</vt:lpstr>
      <vt:lpstr>Architecture</vt:lpstr>
      <vt:lpstr>IAM: Holistic AuthN &amp; AuthZ</vt:lpstr>
      <vt:lpstr>IAM: High Level</vt:lpstr>
      <vt:lpstr>Policy Document examples</vt:lpstr>
      <vt:lpstr>(Very) Basic Policy Eval Logic</vt:lpstr>
      <vt:lpstr>STS Roles in IAM</vt:lpstr>
      <vt:lpstr>Tags in AWS</vt:lpstr>
      <vt:lpstr>Using Tags effectively</vt:lpstr>
      <vt:lpstr>S3: Route53</vt:lpstr>
      <vt:lpstr>Architecture</vt:lpstr>
      <vt:lpstr>DNS: a Distributed Phone Book</vt:lpstr>
      <vt:lpstr>Route 53 Basics</vt:lpstr>
      <vt:lpstr>PowerPoint Presentation</vt:lpstr>
      <vt:lpstr>R53 Routing Policies</vt:lpstr>
      <vt:lpstr>PowerPoint Presentation</vt:lpstr>
      <vt:lpstr>S4: Load Balancing and WAF</vt:lpstr>
      <vt:lpstr>Architecture</vt:lpstr>
      <vt:lpstr>ELB (is actually 4 LBs)</vt:lpstr>
      <vt:lpstr>WAF: your 1st line of defense</vt:lpstr>
      <vt:lpstr>WAF: How it Works</vt:lpstr>
      <vt:lpstr>WAF Example</vt:lpstr>
      <vt:lpstr>S5: VPC</vt:lpstr>
      <vt:lpstr>Architecture</vt:lpstr>
      <vt:lpstr>CIDR: Shorthand for IP ranges</vt:lpstr>
      <vt:lpstr>VPCs, Subnets, R/Ts</vt:lpstr>
      <vt:lpstr>SGs &amp; NACLs</vt:lpstr>
      <vt:lpstr>Security Group Example</vt:lpstr>
      <vt:lpstr>NACL Example</vt:lpstr>
      <vt:lpstr>Knowledge Check…</vt:lpstr>
      <vt:lpstr>IG vs VPC Endpoint</vt:lpstr>
      <vt:lpstr>PowerPoint Presentation</vt:lpstr>
      <vt:lpstr>S6: EC2, EBS, AutoScaling</vt:lpstr>
      <vt:lpstr>Architecture</vt:lpstr>
      <vt:lpstr>EC2 Internals</vt:lpstr>
      <vt:lpstr>Challenges of EC2</vt:lpstr>
      <vt:lpstr>IaaS -vs- PaaS -vs- SaaS</vt:lpstr>
      <vt:lpstr>Value Props: EC2 -vs- Containers -vs- Lambda</vt:lpstr>
      <vt:lpstr>EC2 Ecosystem</vt:lpstr>
      <vt:lpstr>User Data &amp; Instance Metadata</vt:lpstr>
      <vt:lpstr>PowerPoint Presentation</vt:lpstr>
      <vt:lpstr>AWS Systems Manager</vt:lpstr>
      <vt:lpstr>Amazon Inspector</vt:lpstr>
      <vt:lpstr>AWS Secrets Manager</vt:lpstr>
      <vt:lpstr>EC2 Auto Scaling Lifecycle Hooks</vt:lpstr>
      <vt:lpstr>PowerPoint Presentation</vt:lpstr>
      <vt:lpstr>S7: Lambda &amp; Containers</vt:lpstr>
      <vt:lpstr>Value props of Serverless</vt:lpstr>
      <vt:lpstr>AWS Serverless Platform</vt:lpstr>
      <vt:lpstr>Lambda use cases</vt:lpstr>
      <vt:lpstr>Lambda Limitations &amp; Limits</vt:lpstr>
      <vt:lpstr>Lambda Invocation Methods</vt:lpstr>
      <vt:lpstr>IAM permissions for Lambda</vt:lpstr>
      <vt:lpstr>Lambda Execution role for DDB</vt:lpstr>
      <vt:lpstr>Anatomy of a Lambda Function</vt:lpstr>
      <vt:lpstr>Review of Lambda Basics</vt:lpstr>
      <vt:lpstr>Using Containers to “Strangle the Monolith”</vt:lpstr>
      <vt:lpstr>Logging Services in AWS</vt:lpstr>
      <vt:lpstr>“Shift left” – the whole point of CI/CD</vt:lpstr>
      <vt:lpstr>DevSecOps</vt:lpstr>
      <vt:lpstr>S8: Databases</vt:lpstr>
      <vt:lpstr>Architecture</vt:lpstr>
      <vt:lpstr>Data Layer Options</vt:lpstr>
      <vt:lpstr>RDS: High Level</vt:lpstr>
      <vt:lpstr>RDS PostgreSQL Deep Dive</vt:lpstr>
      <vt:lpstr>DynamoDB</vt:lpstr>
      <vt:lpstr>DDB Terminology</vt:lpstr>
      <vt:lpstr>DDB: Advanced Usage</vt:lpstr>
      <vt:lpstr>DDB Streams</vt:lpstr>
      <vt:lpstr>DDB Global Tables</vt:lpstr>
      <vt:lpstr>DDB Fine Grained Access Control (FGAC)</vt:lpstr>
      <vt:lpstr>PowerPoint Presentation</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rich morrow</cp:lastModifiedBy>
  <cp:revision>44</cp:revision>
  <dcterms:created xsi:type="dcterms:W3CDTF">2015-09-28T19:52:00Z</dcterms:created>
  <dcterms:modified xsi:type="dcterms:W3CDTF">2022-09-15T16:59:19Z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0x0101002CAE860E73A2994380358B0ED9538053</vt:lpwstr>
  </property>
</Properties>
</file>